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3429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7681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969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You can enter slide name here"/>
          <p:cNvPicPr>
            <a:picLocks noChangeAspect="1" noChangeArrowheads="1"/>
          </p:cNvPicPr>
          <p:nvPr/>
        </p:nvPicPr>
        <p:blipFill>
          <a:blip r:embed="rId2" cstate="print"/>
          <a:srcRect l="2276" t="31073" r="69048" b="31559"/>
          <a:stretch>
            <a:fillRect/>
          </a:stretch>
        </p:blipFill>
        <p:spPr bwMode="auto">
          <a:xfrm>
            <a:off x="4878911" y="260648"/>
            <a:ext cx="4265089" cy="2520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5184576" cy="3096344"/>
          </a:xfrm>
        </p:spPr>
        <p:txBody>
          <a:bodyPr/>
          <a:lstStyle>
            <a:lvl1pPr>
              <a:defRPr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8496944" cy="10549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7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75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48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122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15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22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2" descr="Ethic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63634" y="6334475"/>
            <a:ext cx="2880320" cy="508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73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457200" indent="-342900" algn="l" defTabSz="457200" rtl="0" eaLnBrk="1" latinLnBrk="0" hangingPunct="1">
        <a:spcBef>
          <a:spcPct val="20000"/>
        </a:spcBef>
        <a:buSzPct val="100000"/>
        <a:buFont typeface="Arial" panose="020B0604020202020204" pitchFamily="34" charset="0"/>
        <a:buBlip>
          <a:blip r:embed="rId15"/>
        </a:buBlip>
        <a:defRPr lang="en-US" sz="2400" b="0" kern="1200" dirty="0" smtClean="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thicspros.com" TargetMode="External"/><Relationship Id="rId2" Type="http://schemas.openxmlformats.org/officeDocument/2006/relationships/hyperlink" Target="http://www.ethicspros.com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thicspros.com" TargetMode="External"/><Relationship Id="rId2" Type="http://schemas.openxmlformats.org/officeDocument/2006/relationships/hyperlink" Target="http://www.ethicspro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8712968" cy="30963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Website Members’ </a:t>
            </a:r>
            <a:r>
              <a:rPr lang="en-GB" dirty="0" smtClean="0"/>
              <a:t>Area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www.ethicspros.com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contact@ethicspros.com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200" dirty="0" smtClean="0"/>
              <a:t>Sue Egan</a:t>
            </a:r>
            <a:r>
              <a:rPr lang="en-GB" sz="3200" dirty="0"/>
              <a:t> </a:t>
            </a:r>
            <a:r>
              <a:rPr lang="en-GB" sz="3200" dirty="0" smtClean="0"/>
              <a:t>/ Thomas Hauser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51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 smtClean="0"/>
              <a:t>Levels of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GB" dirty="0" smtClean="0"/>
              <a:t>The new Members’ Area can have up to 5 access levels (more if we pay a fee)</a:t>
            </a:r>
          </a:p>
          <a:p>
            <a:r>
              <a:rPr lang="en-GB" dirty="0" smtClean="0"/>
              <a:t>Members of each access level can see all information for their level and all previous levels</a:t>
            </a:r>
          </a:p>
          <a:p>
            <a:r>
              <a:rPr lang="en-GB" dirty="0" smtClean="0"/>
              <a:t>Can set “update” rights separately from “read” rights to keep content safe</a:t>
            </a:r>
          </a:p>
          <a:p>
            <a:r>
              <a:rPr lang="en-GB" dirty="0" smtClean="0"/>
              <a:t>Proposal for different levels on next slide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 smtClean="0"/>
              <a:t>Levels of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new Members’ Area has </a:t>
            </a:r>
            <a:r>
              <a:rPr lang="en-GB" sz="2400" dirty="0" smtClean="0"/>
              <a:t>4 </a:t>
            </a:r>
            <a:r>
              <a:rPr lang="en-GB" sz="2400" dirty="0" smtClean="0"/>
              <a:t>access levels: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67643"/>
              </p:ext>
            </p:extLst>
          </p:nvPr>
        </p:nvGraphicFramePr>
        <p:xfrm>
          <a:off x="539552" y="1359108"/>
          <a:ext cx="8147248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12"/>
                <a:gridCol w="2036812"/>
                <a:gridCol w="2036812"/>
                <a:gridCol w="203681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Level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Guests (free registration)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Members (who have paid their subscription)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Working Group 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Strategic Committee </a:t>
                      </a:r>
                      <a:r>
                        <a:rPr lang="en-GB" dirty="0" smtClean="0"/>
                        <a:t> &amp; Board Members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Content that anyone who subscribes can see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Content that “paid-up” and honorary</a:t>
                      </a:r>
                      <a:r>
                        <a:rPr lang="en-GB" baseline="0" dirty="0" smtClean="0"/>
                        <a:t> members can see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Working Group Members</a:t>
                      </a:r>
                      <a:r>
                        <a:rPr lang="en-GB" baseline="0" dirty="0" smtClean="0"/>
                        <a:t> can see content for all WGs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Content</a:t>
                      </a:r>
                      <a:r>
                        <a:rPr lang="en-GB" baseline="0" dirty="0" smtClean="0"/>
                        <a:t> for </a:t>
                      </a:r>
                      <a:r>
                        <a:rPr lang="en-GB" baseline="0" dirty="0" smtClean="0"/>
                        <a:t>SC &amp; Board </a:t>
                      </a:r>
                      <a:r>
                        <a:rPr lang="en-GB" baseline="0" dirty="0" smtClean="0"/>
                        <a:t>members, including agendas, minutes, etc.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Useful teaser information to encourage membership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Content, address book, ability to contact other 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Private area for Working Group</a:t>
                      </a:r>
                      <a:r>
                        <a:rPr lang="en-GB" baseline="0" dirty="0" smtClean="0"/>
                        <a:t> members to share &amp; develop ideas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Private area for </a:t>
                      </a:r>
                      <a:r>
                        <a:rPr lang="en-GB" dirty="0" smtClean="0"/>
                        <a:t>Board &amp; Strategic </a:t>
                      </a:r>
                      <a:r>
                        <a:rPr lang="en-GB" dirty="0" smtClean="0"/>
                        <a:t>Committee</a:t>
                      </a:r>
                      <a:r>
                        <a:rPr lang="en-GB" baseline="0" dirty="0" smtClean="0"/>
                        <a:t> to share thoughts on </a:t>
                      </a:r>
                      <a:r>
                        <a:rPr lang="en-GB" baseline="0" dirty="0" smtClean="0"/>
                        <a:t>strategic direction and Working </a:t>
                      </a:r>
                      <a:r>
                        <a:rPr lang="en-GB" baseline="0" dirty="0" smtClean="0"/>
                        <a:t>Group ideas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2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 smtClean="0"/>
              <a:t>Sample Registration Screen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7" y="1000000"/>
            <a:ext cx="8649145" cy="4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 smtClean="0"/>
              <a:t>Sample Guest Content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5" y="874527"/>
            <a:ext cx="8934909" cy="5302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0" y="5877272"/>
            <a:ext cx="21952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 smtClean="0"/>
              <a:t>Sample Member Content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62" y="875717"/>
            <a:ext cx="9214324" cy="5277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0" y="5949280"/>
            <a:ext cx="21952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 smtClean="0"/>
              <a:t>Sample Working Group Content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9" y="930146"/>
            <a:ext cx="8992062" cy="49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 smtClean="0"/>
              <a:t>Sample Strategic Committee Content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80" y="908720"/>
            <a:ext cx="9214324" cy="5251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0" y="5949280"/>
            <a:ext cx="21952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cap="none" dirty="0" smtClean="0">
                <a:latin typeface="Calibri" panose="020F0502020204030204" pitchFamily="34" charset="0"/>
                <a:hlinkClick r:id="rId2"/>
              </a:rPr>
              <a:t>www.ethicspros.com</a:t>
            </a:r>
            <a:r>
              <a:rPr lang="en-GB" cap="none" dirty="0" smtClean="0">
                <a:latin typeface="Calibri" panose="020F0502020204030204" pitchFamily="34" charset="0"/>
              </a:rPr>
              <a:t/>
            </a:r>
            <a:br>
              <a:rPr lang="en-GB" cap="none" dirty="0" smtClean="0">
                <a:latin typeface="Calibri" panose="020F0502020204030204" pitchFamily="34" charset="0"/>
              </a:rPr>
            </a:br>
            <a:r>
              <a:rPr lang="en-GB" cap="none" dirty="0" smtClean="0">
                <a:latin typeface="Calibri" panose="020F0502020204030204" pitchFamily="34" charset="0"/>
                <a:hlinkClick r:id="rId3"/>
              </a:rPr>
              <a:t>contact@ethicspros.com</a:t>
            </a:r>
            <a:r>
              <a:rPr lang="en-GB" cap="none" dirty="0" smtClean="0">
                <a:latin typeface="Calibri" panose="020F0502020204030204" pitchFamily="34" charset="0"/>
              </a:rPr>
              <a:t/>
            </a:r>
            <a:br>
              <a:rPr lang="en-GB" cap="none" dirty="0" smtClean="0">
                <a:latin typeface="Calibri" panose="020F0502020204030204" pitchFamily="34" charset="0"/>
              </a:rPr>
            </a:br>
            <a:endParaRPr lang="en-GB" sz="3200" cap="none" dirty="0"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/>
              <a:t>Questions?</a:t>
            </a:r>
            <a:r>
              <a:rPr lang="en-GB" sz="5400" dirty="0"/>
              <a:t/>
            </a:r>
            <a:br>
              <a:rPr lang="en-GB" sz="54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739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H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ETHICS Template</Template>
  <TotalTime>216</TotalTime>
  <Words>241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Tahoma</vt:lpstr>
      <vt:lpstr>ETHICS</vt:lpstr>
      <vt:lpstr>Website Members’ Area www.ethicspros.com contact@ethicspros.com  Sue Egan / Thomas Hauser</vt:lpstr>
      <vt:lpstr>Levels of Access</vt:lpstr>
      <vt:lpstr>Levels of Access</vt:lpstr>
      <vt:lpstr>Sample Registration Screen</vt:lpstr>
      <vt:lpstr>Sample Guest Content</vt:lpstr>
      <vt:lpstr>Sample Member Content</vt:lpstr>
      <vt:lpstr>Sample Working Group Content</vt:lpstr>
      <vt:lpstr>Sample Strategic Committee Content</vt:lpstr>
      <vt:lpstr>www.ethicspros.com contact@ethicspros.com </vt:lpstr>
    </vt:vector>
  </TitlesOfParts>
  <Company>Bristol-Myers Squibb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Members’ Area  Sue Egan / Thomas Hauser</dc:title>
  <dc:creator>Sue Egan</dc:creator>
  <cp:lastModifiedBy>Sue Egan</cp:lastModifiedBy>
  <cp:revision>8</cp:revision>
  <dcterms:created xsi:type="dcterms:W3CDTF">2014-10-01T18:22:11Z</dcterms:created>
  <dcterms:modified xsi:type="dcterms:W3CDTF">2014-10-02T15:22:47Z</dcterms:modified>
</cp:coreProperties>
</file>