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3429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68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969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ou can enter slide name here"/>
          <p:cNvPicPr>
            <a:picLocks noChangeAspect="1" noChangeArrowheads="1"/>
          </p:cNvPicPr>
          <p:nvPr/>
        </p:nvPicPr>
        <p:blipFill>
          <a:blip r:embed="rId2" cstate="print"/>
          <a:srcRect l="2276" t="31073" r="69048" b="31559"/>
          <a:stretch>
            <a:fillRect/>
          </a:stretch>
        </p:blipFill>
        <p:spPr bwMode="auto">
          <a:xfrm>
            <a:off x="4878911" y="260648"/>
            <a:ext cx="4265089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5184576" cy="3096344"/>
          </a:xfrm>
        </p:spPr>
        <p:txBody>
          <a:bodyPr/>
          <a:lstStyle>
            <a:lvl1pPr>
              <a:defRPr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496944" cy="1054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7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48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12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2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2" descr="Ethi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63634" y="6334475"/>
            <a:ext cx="2880320" cy="50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7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200" indent="-342900" algn="l" defTabSz="457200" rtl="0" eaLnBrk="1" latinLnBrk="0" hangingPunct="1">
        <a:spcBef>
          <a:spcPct val="20000"/>
        </a:spcBef>
        <a:buSzPct val="100000"/>
        <a:buFont typeface="Arial" panose="020B0604020202020204" pitchFamily="34" charset="0"/>
        <a:buBlip>
          <a:blip r:embed="rId15"/>
        </a:buBlip>
        <a:defRPr lang="en-US" sz="2400" b="0" kern="1200" dirty="0" smtClean="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thicspros.com" TargetMode="External"/><Relationship Id="rId2" Type="http://schemas.openxmlformats.org/officeDocument/2006/relationships/hyperlink" Target="http://www.ethicspros.com/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thicspros.com" TargetMode="External"/><Relationship Id="rId2" Type="http://schemas.openxmlformats.org/officeDocument/2006/relationships/hyperlink" Target="http://www.ethicspros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easurer@ethicspros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712968" cy="3096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Website </a:t>
            </a:r>
            <a:r>
              <a:rPr lang="en-GB" dirty="0" smtClean="0"/>
              <a:t>Update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www.ethicspros.com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contact@ethicspros.com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Sue </a:t>
            </a:r>
            <a:r>
              <a:rPr lang="en-GB" sz="3200" dirty="0" smtClean="0"/>
              <a:t>Egan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51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Next Steps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Extend testing of on-line payments to include a few Strategic Committee Members – volunteers please!</a:t>
            </a:r>
          </a:p>
          <a:p>
            <a:r>
              <a:rPr lang="en-GB" dirty="0" smtClean="0"/>
              <a:t>Add all remaining materials to Best Practice Sharing pages and correct the broken IFPMA link</a:t>
            </a:r>
          </a:p>
          <a:p>
            <a:r>
              <a:rPr lang="en-GB" dirty="0" smtClean="0"/>
              <a:t>Consider changes to home page to make it less static</a:t>
            </a:r>
          </a:p>
          <a:p>
            <a:r>
              <a:rPr lang="en-GB" dirty="0" smtClean="0"/>
              <a:t>Train Maryline to add / maintain information on the website</a:t>
            </a:r>
          </a:p>
          <a:p>
            <a:r>
              <a:rPr lang="en-GB" dirty="0" smtClean="0"/>
              <a:t>Populate Strategic Committee and Board pages with meeting information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8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cap="none" dirty="0" smtClean="0">
                <a:latin typeface="Calibri" panose="020F0502020204030204" pitchFamily="34" charset="0"/>
                <a:hlinkClick r:id="rId2"/>
              </a:rPr>
              <a:t>www.ethicspros.com</a:t>
            </a:r>
            <a:r>
              <a:rPr lang="en-GB" cap="none" dirty="0" smtClean="0">
                <a:latin typeface="Calibri" panose="020F0502020204030204" pitchFamily="34" charset="0"/>
              </a:rPr>
              <a:t/>
            </a:r>
            <a:br>
              <a:rPr lang="en-GB" cap="none" dirty="0" smtClean="0">
                <a:latin typeface="Calibri" panose="020F0502020204030204" pitchFamily="34" charset="0"/>
              </a:rPr>
            </a:br>
            <a:r>
              <a:rPr lang="en-GB" cap="none" dirty="0" smtClean="0">
                <a:latin typeface="Calibri" panose="020F0502020204030204" pitchFamily="34" charset="0"/>
                <a:hlinkClick r:id="rId3"/>
              </a:rPr>
              <a:t>contact@ethicspros.com</a:t>
            </a:r>
            <a:r>
              <a:rPr lang="en-GB" cap="none" dirty="0" smtClean="0">
                <a:latin typeface="Calibri" panose="020F0502020204030204" pitchFamily="34" charset="0"/>
              </a:rPr>
              <a:t/>
            </a:r>
            <a:br>
              <a:rPr lang="en-GB" cap="none" dirty="0" smtClean="0">
                <a:latin typeface="Calibri" panose="020F0502020204030204" pitchFamily="34" charset="0"/>
              </a:rPr>
            </a:br>
            <a:endParaRPr lang="en-GB" sz="3200" cap="none" dirty="0"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 smtClean="0"/>
              <a:t>Questions?</a:t>
            </a:r>
            <a:r>
              <a:rPr lang="en-GB" sz="5400" dirty="0"/>
              <a:t/>
            </a:r>
            <a:br>
              <a:rPr lang="en-GB" sz="54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3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/>
              <a:t>Website General Progress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All current members have access to the Members’ Space (more later)</a:t>
            </a:r>
          </a:p>
          <a:p>
            <a:r>
              <a:rPr lang="en-GB" dirty="0" smtClean="0"/>
              <a:t>Website hosting has now been fully migrated to our new provider</a:t>
            </a:r>
          </a:p>
          <a:p>
            <a:pPr lvl="1"/>
            <a:r>
              <a:rPr lang="en-GB" dirty="0" smtClean="0"/>
              <a:t>Gives us greater control over the site</a:t>
            </a:r>
          </a:p>
          <a:p>
            <a:pPr lvl="1"/>
            <a:r>
              <a:rPr lang="en-GB" dirty="0" smtClean="0"/>
              <a:t>We can now set up additional email addresses as needed, e.g. </a:t>
            </a:r>
            <a:r>
              <a:rPr lang="en-GB" dirty="0" smtClean="0">
                <a:hlinkClick r:id="rId2"/>
              </a:rPr>
              <a:t>Treasurer@ethicspros.com</a:t>
            </a:r>
            <a:r>
              <a:rPr lang="en-GB" dirty="0" smtClean="0"/>
              <a:t>, which can be forwarded to Pascale</a:t>
            </a:r>
            <a:endParaRPr lang="en-GB" dirty="0" smtClean="0"/>
          </a:p>
          <a:p>
            <a:pPr lvl="1"/>
            <a:r>
              <a:rPr lang="en-GB" dirty="0" smtClean="0"/>
              <a:t>We can now review website statistics (not previously possible)</a:t>
            </a:r>
            <a:endParaRPr lang="en-GB" dirty="0" smtClean="0"/>
          </a:p>
          <a:p>
            <a:r>
              <a:rPr lang="en-GB" dirty="0" smtClean="0"/>
              <a:t>The Contact and Application forms on the website have been reactivated, and are now working</a:t>
            </a:r>
          </a:p>
          <a:p>
            <a:pPr lvl="1"/>
            <a:r>
              <a:rPr lang="en-GB" dirty="0" smtClean="0"/>
              <a:t>Two applications received via the website form since migration</a:t>
            </a:r>
          </a:p>
          <a:p>
            <a:r>
              <a:rPr lang="en-GB" dirty="0" smtClean="0"/>
              <a:t>Migration required a “password reset” for all members – new passwords and emails generated via website</a:t>
            </a:r>
          </a:p>
          <a:p>
            <a:r>
              <a:rPr lang="en-GB" dirty="0" smtClean="0"/>
              <a:t>Almost no feedback received on website since migration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/>
              <a:t>Members’ Space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en-GB" dirty="0" smtClean="0"/>
              <a:t>Membership levels implemented as:</a:t>
            </a:r>
          </a:p>
          <a:p>
            <a:pPr lvl="1"/>
            <a:r>
              <a:rPr lang="en-GB" dirty="0" smtClean="0"/>
              <a:t>1 = Member</a:t>
            </a:r>
          </a:p>
          <a:p>
            <a:pPr lvl="1"/>
            <a:r>
              <a:rPr lang="en-GB" dirty="0" smtClean="0"/>
              <a:t>2 = Working Group Member</a:t>
            </a:r>
          </a:p>
          <a:p>
            <a:pPr lvl="1"/>
            <a:r>
              <a:rPr lang="en-GB" dirty="0" smtClean="0"/>
              <a:t>3 = Strategic Committee Member</a:t>
            </a:r>
          </a:p>
          <a:p>
            <a:pPr lvl="1"/>
            <a:r>
              <a:rPr lang="en-GB" dirty="0" smtClean="0"/>
              <a:t>4 = Board Member</a:t>
            </a:r>
          </a:p>
          <a:p>
            <a:r>
              <a:rPr lang="en-GB" dirty="0" smtClean="0"/>
              <a:t>Pages have been set up to cater for each level, and are being populated gradually</a:t>
            </a:r>
          </a:p>
          <a:p>
            <a:pPr lvl="1"/>
            <a:r>
              <a:rPr lang="en-GB" dirty="0" smtClean="0"/>
              <a:t>More information will be added to the Best Practice Sharing area this weekend</a:t>
            </a:r>
          </a:p>
          <a:p>
            <a:r>
              <a:rPr lang="en-GB" dirty="0" smtClean="0"/>
              <a:t>Some feedback received:</a:t>
            </a:r>
          </a:p>
          <a:p>
            <a:pPr lvl="1"/>
            <a:r>
              <a:rPr lang="en-GB" dirty="0" smtClean="0"/>
              <a:t>Missing documents on Best Practice Sharing (see above)</a:t>
            </a:r>
          </a:p>
          <a:p>
            <a:pPr lvl="1"/>
            <a:r>
              <a:rPr lang="en-GB" dirty="0" smtClean="0"/>
              <a:t>Some dates needed updating for Seton Hall / Sciences Po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GB" dirty="0"/>
              <a:t>Online Payments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ETHICS PayPal account is set up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ETHICS website is configured to accept payments via PayPal 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To use the on-line payment method, members must either already have, or must set up, a PayPal account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Once the option has been chosen, and the “Subscribe” button pressed, members are taken to PayPal France, where all the information is displayed in French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Set-up has taken much longer than anticipated and is not yet fully tested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Information returned via PayPal to the website will reduce the overall administrative burden 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Suggestion – trial on-line payments for a few Strategic Committee members before opening up to general membership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7544" y="63933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03 Oct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Payment Screenshots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10110328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Payment Screenshots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61" y="1419769"/>
            <a:ext cx="7980188" cy="46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Payment Screenshots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674247" cy="47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Payment Screenshots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6" y="1196752"/>
            <a:ext cx="8927147" cy="52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Payment Screenshots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" y="1124744"/>
            <a:ext cx="8865616" cy="52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ETHICS Template</Template>
  <TotalTime>256</TotalTime>
  <Words>411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Tahoma</vt:lpstr>
      <vt:lpstr>Wingdings</vt:lpstr>
      <vt:lpstr>ETHICS</vt:lpstr>
      <vt:lpstr>Website Update www.ethicspros.com contact@ethicspros.com  Sue Egan</vt:lpstr>
      <vt:lpstr>Website General Progress Update</vt:lpstr>
      <vt:lpstr>Members’ Space update</vt:lpstr>
      <vt:lpstr>Online Payments Update</vt:lpstr>
      <vt:lpstr>Online Payment Screenshots</vt:lpstr>
      <vt:lpstr>Online Payment Screenshots</vt:lpstr>
      <vt:lpstr>Online Payment Screenshots</vt:lpstr>
      <vt:lpstr>Online Payment Screenshots</vt:lpstr>
      <vt:lpstr>Online Payment Screenshots</vt:lpstr>
      <vt:lpstr>Website Next Steps</vt:lpstr>
      <vt:lpstr>www.ethicspros.com contact@ethicspros.com 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Members’ Area  Sue Egan / Thomas Hauser</dc:title>
  <dc:creator>Sue Egan</dc:creator>
  <cp:lastModifiedBy>Sue Egan</cp:lastModifiedBy>
  <cp:revision>13</cp:revision>
  <dcterms:created xsi:type="dcterms:W3CDTF">2014-10-01T18:22:11Z</dcterms:created>
  <dcterms:modified xsi:type="dcterms:W3CDTF">2015-03-27T11:54:06Z</dcterms:modified>
</cp:coreProperties>
</file>