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4" r:id="rId2"/>
    <p:sldMasterId id="2147483694" r:id="rId3"/>
  </p:sldMasterIdLst>
  <p:notesMasterIdLst>
    <p:notesMasterId r:id="rId35"/>
  </p:notesMasterIdLst>
  <p:handoutMasterIdLst>
    <p:handoutMasterId r:id="rId36"/>
  </p:handoutMasterIdLst>
  <p:sldIdLst>
    <p:sldId id="275" r:id="rId4"/>
    <p:sldId id="349" r:id="rId5"/>
    <p:sldId id="350" r:id="rId6"/>
    <p:sldId id="362" r:id="rId7"/>
    <p:sldId id="278" r:id="rId8"/>
    <p:sldId id="356" r:id="rId9"/>
    <p:sldId id="322" r:id="rId10"/>
    <p:sldId id="329" r:id="rId11"/>
    <p:sldId id="282" r:id="rId12"/>
    <p:sldId id="324" r:id="rId13"/>
    <p:sldId id="288" r:id="rId14"/>
    <p:sldId id="289" r:id="rId15"/>
    <p:sldId id="303" r:id="rId16"/>
    <p:sldId id="340" r:id="rId17"/>
    <p:sldId id="290" r:id="rId18"/>
    <p:sldId id="299" r:id="rId19"/>
    <p:sldId id="293" r:id="rId20"/>
    <p:sldId id="363" r:id="rId21"/>
    <p:sldId id="305" r:id="rId22"/>
    <p:sldId id="306" r:id="rId23"/>
    <p:sldId id="360" r:id="rId24"/>
    <p:sldId id="311" r:id="rId25"/>
    <p:sldId id="364" r:id="rId26"/>
    <p:sldId id="310" r:id="rId27"/>
    <p:sldId id="313" r:id="rId28"/>
    <p:sldId id="315" r:id="rId29"/>
    <p:sldId id="343" r:id="rId30"/>
    <p:sldId id="344" r:id="rId31"/>
    <p:sldId id="327" r:id="rId32"/>
    <p:sldId id="347" r:id="rId33"/>
    <p:sldId id="34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iversita' Luigi Bocconi" initials="ULB" lastIdx="1" clrIdx="0">
    <p:extLst>
      <p:ext uri="{19B8F6BF-5375-455C-9EA6-DF929625EA0E}">
        <p15:presenceInfo xmlns:p15="http://schemas.microsoft.com/office/powerpoint/2012/main" userId="Universita' Luigi Bocco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B50B"/>
    <a:srgbClr val="672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94660"/>
  </p:normalViewPr>
  <p:slideViewPr>
    <p:cSldViewPr>
      <p:cViewPr varScale="1">
        <p:scale>
          <a:sx n="76" d="100"/>
          <a:sy n="76" d="100"/>
        </p:scale>
        <p:origin x="364" y="48"/>
      </p:cViewPr>
      <p:guideLst>
        <p:guide orient="horz" pos="2160"/>
        <p:guide pos="3840"/>
      </p:guideLst>
    </p:cSldViewPr>
  </p:slideViewPr>
  <p:notesTextViewPr>
    <p:cViewPr>
      <p:scale>
        <a:sx n="100" d="100"/>
        <a:sy n="100" d="100"/>
      </p:scale>
      <p:origin x="0" y="0"/>
    </p:cViewPr>
  </p:notesTextViewPr>
  <p:notesViewPr>
    <p:cSldViewPr>
      <p:cViewPr varScale="1">
        <p:scale>
          <a:sx n="78" d="100"/>
          <a:sy n="78" d="100"/>
        </p:scale>
        <p:origin x="2772"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it-IT"/>
  <c:roundedCorners val="0"/>
  <c:style val="18"/>
  <c:chart>
    <c:autoTitleDeleted val="1"/>
    <c:view3D>
      <c:rotX val="15"/>
      <c:rotY val="0"/>
      <c:depthPercent val="5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0000000000000001E-3"/>
          <c:w val="0.99"/>
          <c:h val="0.98750000000000004"/>
        </c:manualLayout>
      </c:layout>
      <c:bar3DChart>
        <c:barDir val="bar"/>
        <c:grouping val="stacked"/>
        <c:varyColors val="0"/>
        <c:ser>
          <c:idx val="0"/>
          <c:order val="0"/>
          <c:tx>
            <c:strRef>
              <c:f>Sheet1!$A$2</c:f>
              <c:strCache>
                <c:ptCount val="1"/>
                <c:pt idx="0">
                  <c:v>Engaged</c:v>
                </c:pt>
              </c:strCache>
            </c:strRef>
          </c:tx>
          <c:spPr>
            <a:solidFill>
              <a:srgbClr val="EEAF30"/>
            </a:solidFill>
            <a:ln w="25400" cap="flat">
              <a:noFill/>
              <a:prstDash val="solid"/>
              <a:round/>
            </a:ln>
            <a:effectLst/>
            <a:sp3d prstMaterial="matte"/>
          </c:spPr>
          <c:invertIfNegative val="0"/>
          <c:cat>
            <c:strRef>
              <c:f>Sheet1!$B$1:$B$1</c:f>
              <c:strCache>
                <c:ptCount val="1"/>
              </c:strCache>
            </c:strRef>
          </c:cat>
          <c:val>
            <c:numRef>
              <c:f>Sheet1!$B$2:$B$2</c:f>
              <c:numCache>
                <c:formatCode>General</c:formatCode>
                <c:ptCount val="1"/>
                <c:pt idx="0">
                  <c:v>0.28999999999999998</c:v>
                </c:pt>
              </c:numCache>
            </c:numRef>
          </c:val>
          <c:extLst>
            <c:ext xmlns:c16="http://schemas.microsoft.com/office/drawing/2014/chart" uri="{C3380CC4-5D6E-409C-BE32-E72D297353CC}">
              <c16:uniqueId val="{00000000-199F-4072-9072-0406D4FF1E5F}"/>
            </c:ext>
          </c:extLst>
        </c:ser>
        <c:ser>
          <c:idx val="1"/>
          <c:order val="1"/>
          <c:tx>
            <c:strRef>
              <c:f>Sheet1!$A$3</c:f>
              <c:strCache>
                <c:ptCount val="1"/>
                <c:pt idx="0">
                  <c:v>Not Engaged</c:v>
                </c:pt>
              </c:strCache>
            </c:strRef>
          </c:tx>
          <c:spPr>
            <a:solidFill>
              <a:srgbClr val="C0504D"/>
            </a:solidFill>
            <a:ln w="25400" cap="flat">
              <a:noFill/>
              <a:prstDash val="solid"/>
              <a:round/>
            </a:ln>
            <a:effectLst/>
            <a:sp3d prstMaterial="matte"/>
          </c:spPr>
          <c:invertIfNegative val="0"/>
          <c:cat>
            <c:strRef>
              <c:f>Sheet1!$B$1:$B$1</c:f>
              <c:strCache>
                <c:ptCount val="1"/>
              </c:strCache>
            </c:strRef>
          </c:cat>
          <c:val>
            <c:numRef>
              <c:f>Sheet1!$B$3:$B$3</c:f>
              <c:numCache>
                <c:formatCode>General</c:formatCode>
                <c:ptCount val="1"/>
                <c:pt idx="0">
                  <c:v>0.55000000000000004</c:v>
                </c:pt>
              </c:numCache>
            </c:numRef>
          </c:val>
          <c:extLst>
            <c:ext xmlns:c16="http://schemas.microsoft.com/office/drawing/2014/chart" uri="{C3380CC4-5D6E-409C-BE32-E72D297353CC}">
              <c16:uniqueId val="{00000001-199F-4072-9072-0406D4FF1E5F}"/>
            </c:ext>
          </c:extLst>
        </c:ser>
        <c:ser>
          <c:idx val="2"/>
          <c:order val="2"/>
          <c:tx>
            <c:strRef>
              <c:f>Sheet1!$A$4</c:f>
              <c:strCache>
                <c:ptCount val="1"/>
                <c:pt idx="0">
                  <c:v>Actively Disengaged</c:v>
                </c:pt>
              </c:strCache>
            </c:strRef>
          </c:tx>
          <c:spPr>
            <a:solidFill>
              <a:srgbClr val="9BBB59"/>
            </a:solidFill>
            <a:ln w="25400" cap="flat">
              <a:noFill/>
              <a:prstDash val="solid"/>
              <a:round/>
            </a:ln>
            <a:effectLst/>
            <a:sp3d prstMaterial="matte"/>
          </c:spPr>
          <c:invertIfNegative val="0"/>
          <c:cat>
            <c:strRef>
              <c:f>Sheet1!$B$1:$B$1</c:f>
              <c:strCache>
                <c:ptCount val="1"/>
              </c:strCache>
            </c:strRef>
          </c:cat>
          <c:val>
            <c:numRef>
              <c:f>Sheet1!$B$4:$B$4</c:f>
              <c:numCache>
                <c:formatCode>General</c:formatCode>
                <c:ptCount val="1"/>
                <c:pt idx="0">
                  <c:v>0.16</c:v>
                </c:pt>
              </c:numCache>
            </c:numRef>
          </c:val>
          <c:extLst>
            <c:ext xmlns:c16="http://schemas.microsoft.com/office/drawing/2014/chart" uri="{C3380CC4-5D6E-409C-BE32-E72D297353CC}">
              <c16:uniqueId val="{00000002-199F-4072-9072-0406D4FF1E5F}"/>
            </c:ext>
          </c:extLst>
        </c:ser>
        <c:dLbls>
          <c:showLegendKey val="0"/>
          <c:showVal val="0"/>
          <c:showCatName val="0"/>
          <c:showSerName val="0"/>
          <c:showPercent val="0"/>
          <c:showBubbleSize val="0"/>
        </c:dLbls>
        <c:gapWidth val="300"/>
        <c:shape val="box"/>
        <c:axId val="2130638104"/>
        <c:axId val="2130250168"/>
        <c:axId val="2124820072"/>
      </c:bar3DChart>
      <c:catAx>
        <c:axId val="2130638104"/>
        <c:scaling>
          <c:orientation val="maxMin"/>
        </c:scaling>
        <c:delete val="0"/>
        <c:axPos val="l"/>
        <c:numFmt formatCode="General" sourceLinked="0"/>
        <c:majorTickMark val="none"/>
        <c:minorTickMark val="none"/>
        <c:tickLblPos val="none"/>
        <c:spPr>
          <a:ln w="12700" cap="flat">
            <a:noFill/>
            <a:prstDash val="solid"/>
            <a:round/>
          </a:ln>
        </c:spPr>
        <c:txPr>
          <a:bodyPr rot="0"/>
          <a:lstStyle/>
          <a:p>
            <a:pPr>
              <a:defRPr sz="1400" b="1" i="0" u="none" strike="noStrike">
                <a:solidFill>
                  <a:srgbClr val="000000"/>
                </a:solidFill>
                <a:latin typeface="Times New Roman"/>
              </a:defRPr>
            </a:pPr>
            <a:endParaRPr lang="it-IT"/>
          </a:p>
        </c:txPr>
        <c:crossAx val="2130250168"/>
        <c:crosses val="autoZero"/>
        <c:auto val="1"/>
        <c:lblAlgn val="ctr"/>
        <c:lblOffset val="100"/>
        <c:noMultiLvlLbl val="1"/>
      </c:catAx>
      <c:valAx>
        <c:axId val="2130250168"/>
        <c:scaling>
          <c:orientation val="minMax"/>
        </c:scaling>
        <c:delete val="0"/>
        <c:axPos val="t"/>
        <c:numFmt formatCode="0%" sourceLinked="0"/>
        <c:majorTickMark val="none"/>
        <c:minorTickMark val="none"/>
        <c:tickLblPos val="none"/>
        <c:spPr>
          <a:ln w="12700" cap="flat">
            <a:noFill/>
            <a:prstDash val="solid"/>
            <a:round/>
          </a:ln>
        </c:spPr>
        <c:txPr>
          <a:bodyPr rot="0"/>
          <a:lstStyle/>
          <a:p>
            <a:pPr>
              <a:defRPr sz="1400" b="1" i="0" u="none" strike="noStrike">
                <a:solidFill>
                  <a:srgbClr val="000000"/>
                </a:solidFill>
                <a:latin typeface="Times New Roman"/>
              </a:defRPr>
            </a:pPr>
            <a:endParaRPr lang="it-IT"/>
          </a:p>
        </c:txPr>
        <c:crossAx val="2130638104"/>
        <c:crosses val="autoZero"/>
        <c:crossBetween val="between"/>
        <c:majorUnit val="0.25"/>
        <c:minorUnit val="0.125"/>
      </c:valAx>
      <c:serAx>
        <c:axId val="2124820072"/>
        <c:scaling>
          <c:orientation val="minMax"/>
        </c:scaling>
        <c:delete val="0"/>
        <c:axPos val="b"/>
        <c:majorTickMark val="out"/>
        <c:minorTickMark val="none"/>
        <c:tickLblPos val="none"/>
        <c:spPr>
          <a:ln w="12700" cap="flat">
            <a:noFill/>
            <a:prstDash val="solid"/>
            <a:round/>
          </a:ln>
        </c:spPr>
        <c:crossAx val="2130250168"/>
        <c:crosses val="autoZero"/>
        <c:tickLblSkip val="1"/>
      </c:ser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A22A5B-E9BE-4088-8F9B-362670665D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sz="1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ETHICS Association</a:t>
            </a:r>
          </a:p>
        </p:txBody>
      </p:sp>
      <p:sp>
        <p:nvSpPr>
          <p:cNvPr id="3" name="Date Placeholder 2">
            <a:extLst>
              <a:ext uri="{FF2B5EF4-FFF2-40B4-BE49-F238E27FC236}">
                <a16:creationId xmlns:a16="http://schemas.microsoft.com/office/drawing/2014/main" id="{D8432BDA-50CC-418E-A89B-F4CEB3D283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dirty="0">
                <a:solidFill>
                  <a:schemeClr val="tx1">
                    <a:lumMod val="65000"/>
                    <a:lumOff val="35000"/>
                  </a:schemeClr>
                </a:solidFill>
              </a:rPr>
              <a:t>Prepared: </a:t>
            </a:r>
            <a:fld id="{FD219554-91CC-4007-9FDB-631FBFD4C1BD}" type="datetime2">
              <a:rPr lang="en-GB" smtClean="0">
                <a:solidFill>
                  <a:schemeClr val="tx1">
                    <a:lumMod val="65000"/>
                    <a:lumOff val="35000"/>
                  </a:schemeClr>
                </a:solidFill>
              </a:rPr>
              <a:t>Monday, 18 November 2019</a:t>
            </a:fld>
            <a:endParaRPr lang="en-GB" dirty="0">
              <a:solidFill>
                <a:schemeClr val="tx1">
                  <a:lumMod val="65000"/>
                  <a:lumOff val="35000"/>
                </a:schemeClr>
              </a:solidFill>
            </a:endParaRPr>
          </a:p>
        </p:txBody>
      </p:sp>
      <p:sp>
        <p:nvSpPr>
          <p:cNvPr id="4" name="Footer Placeholder 3">
            <a:extLst>
              <a:ext uri="{FF2B5EF4-FFF2-40B4-BE49-F238E27FC236}">
                <a16:creationId xmlns:a16="http://schemas.microsoft.com/office/drawing/2014/main" id="{412FD6C8-F5EE-4563-9AF1-B083130BAB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49865FA9-2B56-4402-A009-1A347159A4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B6559-7581-4E8A-9E79-09A5E5DE1728}" type="slidenum">
              <a:rPr lang="en-GB" smtClean="0">
                <a:solidFill>
                  <a:schemeClr val="tx1">
                    <a:lumMod val="65000"/>
                    <a:lumOff val="35000"/>
                  </a:schemeClr>
                </a:solidFill>
              </a:rPr>
              <a:t>‹N›</a:t>
            </a:fld>
            <a:endParaRPr lang="en-GB" dirty="0">
              <a:solidFill>
                <a:schemeClr val="tx1">
                  <a:lumMod val="65000"/>
                  <a:lumOff val="35000"/>
                </a:schemeClr>
              </a:solidFill>
            </a:endParaRPr>
          </a:p>
        </p:txBody>
      </p:sp>
      <p:pic>
        <p:nvPicPr>
          <p:cNvPr id="7" name="Picture 6">
            <a:extLst>
              <a:ext uri="{FF2B5EF4-FFF2-40B4-BE49-F238E27FC236}">
                <a16:creationId xmlns:a16="http://schemas.microsoft.com/office/drawing/2014/main" id="{563039A7-8667-4158-81F0-27457DE165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772412"/>
            <a:ext cx="1412776" cy="371587"/>
          </a:xfrm>
          <a:prstGeom prst="rect">
            <a:avLst/>
          </a:prstGeom>
        </p:spPr>
      </p:pic>
    </p:spTree>
    <p:extLst>
      <p:ext uri="{BB962C8B-B14F-4D97-AF65-F5344CB8AC3E}">
        <p14:creationId xmlns:p14="http://schemas.microsoft.com/office/powerpoint/2010/main" val="2405431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ETHICS Association Presentation Notes</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dirty="0">
                <a:solidFill>
                  <a:schemeClr val="tx1">
                    <a:lumMod val="65000"/>
                    <a:lumOff val="35000"/>
                  </a:schemeClr>
                </a:solidFill>
              </a:rPr>
              <a:t>Prepared: </a:t>
            </a:r>
            <a:fld id="{FD219554-91CC-4007-9FDB-631FBFD4C1BD}" type="datetime2">
              <a:rPr lang="en-GB" smtClean="0">
                <a:solidFill>
                  <a:schemeClr val="tx1">
                    <a:lumMod val="65000"/>
                    <a:lumOff val="35000"/>
                  </a:schemeClr>
                </a:solidFill>
              </a:rPr>
              <a:pPr/>
              <a:t>Monday, 18 November 2019</a:t>
            </a:fld>
            <a:endParaRPr lang="en-GB" dirty="0">
              <a:solidFill>
                <a:schemeClr val="tx1">
                  <a:lumMod val="65000"/>
                  <a:lumOff val="35000"/>
                </a:schemeClr>
              </a:solidFill>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solidFill>
                  <a:schemeClr val="tx1">
                    <a:lumMod val="65000"/>
                    <a:lumOff val="35000"/>
                  </a:schemeClr>
                </a:solidFill>
              </a:defRPr>
            </a:lvl1pPr>
          </a:lstStyle>
          <a:p>
            <a:fld id="{987764FE-B25F-4A98-9095-F6BA4E6E5968}" type="slidenum">
              <a:rPr lang="en-GB" smtClean="0"/>
              <a:pPr/>
              <a:t>‹N›</a:t>
            </a:fld>
            <a:endParaRPr lang="en-GB" dirty="0"/>
          </a:p>
        </p:txBody>
      </p:sp>
      <p:pic>
        <p:nvPicPr>
          <p:cNvPr id="8" name="Picture 7">
            <a:extLst>
              <a:ext uri="{FF2B5EF4-FFF2-40B4-BE49-F238E27FC236}">
                <a16:creationId xmlns:a16="http://schemas.microsoft.com/office/drawing/2014/main" id="{5CA31388-9849-4AD8-A032-8E3ACF960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72412"/>
            <a:ext cx="1412776" cy="371587"/>
          </a:xfrm>
          <a:prstGeom prst="rect">
            <a:avLst/>
          </a:prstGeom>
        </p:spPr>
      </p:pic>
    </p:spTree>
    <p:extLst>
      <p:ext uri="{BB962C8B-B14F-4D97-AF65-F5344CB8AC3E}">
        <p14:creationId xmlns:p14="http://schemas.microsoft.com/office/powerpoint/2010/main" val="1821692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200" kern="1200">
        <a:solidFill>
          <a:schemeClr val="tx1">
            <a:lumMod val="65000"/>
            <a:lumOff val="35000"/>
          </a:schemeClr>
        </a:solidFill>
        <a:latin typeface="+mn-lt"/>
        <a:ea typeface="+mn-ea"/>
        <a:cs typeface="+mn-cs"/>
      </a:defRPr>
    </a:lvl2pPr>
    <a:lvl3pPr marL="914400" algn="l" defTabSz="914400" rtl="0" eaLnBrk="1" latinLnBrk="0" hangingPunct="1">
      <a:defRPr sz="1200" kern="1200">
        <a:solidFill>
          <a:schemeClr val="tx1">
            <a:lumMod val="65000"/>
            <a:lumOff val="35000"/>
          </a:schemeClr>
        </a:solidFill>
        <a:latin typeface="+mn-lt"/>
        <a:ea typeface="+mn-ea"/>
        <a:cs typeface="+mn-cs"/>
      </a:defRPr>
    </a:lvl3pPr>
    <a:lvl4pPr marL="1371600" algn="l" defTabSz="914400" rtl="0" eaLnBrk="1" latinLnBrk="0" hangingPunct="1">
      <a:defRPr sz="1200" kern="1200">
        <a:solidFill>
          <a:schemeClr val="tx1">
            <a:lumMod val="65000"/>
            <a:lumOff val="35000"/>
          </a:schemeClr>
        </a:solidFill>
        <a:latin typeface="+mn-lt"/>
        <a:ea typeface="+mn-ea"/>
        <a:cs typeface="+mn-cs"/>
      </a:defRPr>
    </a:lvl4pPr>
    <a:lvl5pPr marL="1828800" algn="l" defTabSz="914400" rtl="0" eaLnBrk="1" latinLnBrk="0" hangingPunct="1">
      <a:defRPr sz="1200" kern="1200">
        <a:solidFill>
          <a:schemeClr val="tx1">
            <a:lumMod val="65000"/>
            <a:lumOff val="35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effectLst/>
                <a:latin typeface="Calibri" panose="020F0502020204030204" pitchFamily="34" charset="0"/>
                <a:ea typeface="Calibri" panose="020F0502020204030204" pitchFamily="34" charset="0"/>
                <a:cs typeface="Times New Roman" panose="02020603050405020304" pitchFamily="18" charset="0"/>
              </a:rPr>
              <a:t>Have visible proponents. For culture change to stick, it must be a priority of the CEO and board of directors.   </a:t>
            </a:r>
          </a:p>
          <a:p>
            <a:pPr lvl="0"/>
            <a:r>
              <a:rPr lang="en-US" sz="1200" b="0" kern="1200" dirty="0" smtClean="0">
                <a:solidFill>
                  <a:schemeClr val="tx1">
                    <a:lumMod val="65000"/>
                    <a:lumOff val="35000"/>
                  </a:schemeClr>
                </a:solidFill>
                <a:effectLst/>
                <a:latin typeface="+mn-lt"/>
                <a:ea typeface="+mn-ea"/>
                <a:cs typeface="+mn-cs"/>
              </a:rPr>
              <a:t> </a:t>
            </a:r>
            <a:br>
              <a:rPr lang="en-US" sz="1200" b="0" kern="1200" dirty="0" smtClean="0">
                <a:solidFill>
                  <a:schemeClr val="tx1">
                    <a:lumMod val="65000"/>
                    <a:lumOff val="35000"/>
                  </a:schemeClr>
                </a:solidFill>
                <a:effectLst/>
                <a:latin typeface="+mn-lt"/>
                <a:ea typeface="+mn-ea"/>
                <a:cs typeface="+mn-cs"/>
              </a:rPr>
            </a:br>
            <a:endParaRPr lang="it-IT" sz="1200" b="0" kern="1200" dirty="0" smtClean="0">
              <a:solidFill>
                <a:schemeClr val="tx1">
                  <a:lumMod val="65000"/>
                  <a:lumOff val="35000"/>
                </a:schemeClr>
              </a:solidFill>
              <a:effectLst/>
              <a:latin typeface="+mn-lt"/>
              <a:ea typeface="+mn-ea"/>
              <a:cs typeface="+mn-cs"/>
            </a:endParaRPr>
          </a:p>
          <a:p>
            <a:r>
              <a:rPr lang="en-US" sz="1200" b="0" kern="1200" dirty="0" smtClean="0">
                <a:solidFill>
                  <a:schemeClr val="tx1">
                    <a:lumMod val="65000"/>
                    <a:lumOff val="35000"/>
                  </a:schemeClr>
                </a:solidFill>
                <a:effectLst/>
                <a:latin typeface="+mn-lt"/>
                <a:ea typeface="+mn-ea"/>
                <a:cs typeface="+mn-cs"/>
              </a:rPr>
              <a:t>Don’t rush it. Changing a culture can take anywhere from months to several years. </a:t>
            </a:r>
            <a:r>
              <a:rPr lang="en-US" sz="1200" b="1" kern="1200" dirty="0" smtClean="0">
                <a:solidFill>
                  <a:schemeClr val="tx1">
                    <a:lumMod val="65000"/>
                    <a:lumOff val="35000"/>
                  </a:schemeClr>
                </a:solidFill>
                <a:effectLst/>
                <a:latin typeface="+mn-lt"/>
                <a:ea typeface="+mn-ea"/>
                <a:cs typeface="+mn-cs"/>
              </a:rPr>
              <a:t/>
            </a:r>
            <a:br>
              <a:rPr lang="en-US" sz="1200" b="1" kern="1200" dirty="0" smtClean="0">
                <a:solidFill>
                  <a:schemeClr val="tx1">
                    <a:lumMod val="65000"/>
                    <a:lumOff val="35000"/>
                  </a:schemeClr>
                </a:solidFill>
                <a:effectLst/>
                <a:latin typeface="+mn-lt"/>
                <a:ea typeface="+mn-ea"/>
                <a:cs typeface="+mn-cs"/>
              </a:rPr>
            </a:br>
            <a:r>
              <a:rPr lang="en-US" sz="1200" b="0" kern="1200" dirty="0" smtClean="0">
                <a:solidFill>
                  <a:schemeClr val="tx1">
                    <a:lumMod val="65000"/>
                    <a:lumOff val="35000"/>
                  </a:schemeClr>
                </a:solidFill>
                <a:effectLst/>
                <a:latin typeface="+mn-lt"/>
                <a:ea typeface="+mn-ea"/>
                <a:cs typeface="+mn-cs"/>
              </a:rPr>
              <a:t>Problems of Power strategies and power bases</a:t>
            </a:r>
            <a:endParaRPr lang="it-IT" sz="1200" b="0" kern="1200" dirty="0" smtClean="0">
              <a:solidFill>
                <a:schemeClr val="tx1">
                  <a:lumMod val="65000"/>
                  <a:lumOff val="35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lumMod val="65000"/>
                    <a:lumOff val="35000"/>
                  </a:schemeClr>
                </a:solidFill>
                <a:effectLst/>
                <a:latin typeface="+mn-lt"/>
                <a:ea typeface="+mn-ea"/>
                <a:cs typeface="+mn-cs"/>
              </a:rPr>
              <a:t/>
            </a:r>
            <a:br>
              <a:rPr lang="en-US" sz="1200" b="1" kern="1200" dirty="0" smtClean="0">
                <a:solidFill>
                  <a:schemeClr val="tx1">
                    <a:lumMod val="65000"/>
                    <a:lumOff val="35000"/>
                  </a:schemeClr>
                </a:solidFill>
                <a:effectLst/>
                <a:latin typeface="+mn-lt"/>
                <a:ea typeface="+mn-ea"/>
                <a:cs typeface="+mn-cs"/>
              </a:rPr>
            </a:br>
            <a:endParaRPr lang="it-IT" sz="1200" kern="1200" dirty="0" smtClean="0">
              <a:solidFill>
                <a:schemeClr val="tx1">
                  <a:lumMod val="65000"/>
                  <a:lumOff val="35000"/>
                </a:schemeClr>
              </a:solidFill>
              <a:effectLst/>
              <a:latin typeface="+mn-lt"/>
              <a:ea typeface="+mn-ea"/>
              <a:cs typeface="+mn-cs"/>
            </a:endParaRPr>
          </a:p>
          <a:p>
            <a:endParaRPr lang="it-IT" b="0" dirty="0"/>
          </a:p>
        </p:txBody>
      </p:sp>
      <p:sp>
        <p:nvSpPr>
          <p:cNvPr id="4" name="Segnaposto numero diapositiva 3"/>
          <p:cNvSpPr>
            <a:spLocks noGrp="1"/>
          </p:cNvSpPr>
          <p:nvPr>
            <p:ph type="sldNum" sz="quarter" idx="10"/>
          </p:nvPr>
        </p:nvSpPr>
        <p:spPr/>
        <p:txBody>
          <a:bodyPr/>
          <a:lstStyle/>
          <a:p>
            <a:fld id="{987764FE-B25F-4A98-9095-F6BA4E6E5968}" type="slidenum">
              <a:rPr lang="en-GB" smtClean="0"/>
              <a:pPr/>
              <a:t>3</a:t>
            </a:fld>
            <a:endParaRPr lang="en-GB" dirty="0"/>
          </a:p>
        </p:txBody>
      </p:sp>
    </p:spTree>
    <p:extLst>
      <p:ext uri="{BB962C8B-B14F-4D97-AF65-F5344CB8AC3E}">
        <p14:creationId xmlns:p14="http://schemas.microsoft.com/office/powerpoint/2010/main" val="1168467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p:cNvSpPr>
            <a:spLocks noGrp="1" noRot="1" noChangeAspect="1" noTextEdit="1"/>
          </p:cNvSpPr>
          <p:nvPr>
            <p:ph type="sldImg"/>
          </p:nvPr>
        </p:nvSpPr>
        <p:spPr>
          <a:ln/>
        </p:spPr>
      </p:sp>
      <p:sp>
        <p:nvSpPr>
          <p:cNvPr id="7475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Gottman index: 5 to1 ratio in successful marriages  pag 69</a:t>
            </a:r>
          </a:p>
        </p:txBody>
      </p:sp>
      <p:sp>
        <p:nvSpPr>
          <p:cNvPr id="7475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3399"/>
                </a:solidFill>
                <a:latin typeface="Arial" panose="020B0604020202020204" pitchFamily="34" charset="0"/>
                <a:cs typeface="Arial" panose="020B0604020202020204" pitchFamily="34" charset="0"/>
              </a:defRPr>
            </a:lvl1pPr>
            <a:lvl2pPr marL="742950" indent="-285750">
              <a:defRPr>
                <a:solidFill>
                  <a:srgbClr val="003399"/>
                </a:solidFill>
                <a:latin typeface="Arial" panose="020B0604020202020204" pitchFamily="34" charset="0"/>
                <a:cs typeface="Arial" panose="020B0604020202020204" pitchFamily="34" charset="0"/>
              </a:defRPr>
            </a:lvl2pPr>
            <a:lvl3pPr marL="1143000" indent="-228600">
              <a:defRPr>
                <a:solidFill>
                  <a:srgbClr val="003399"/>
                </a:solidFill>
                <a:latin typeface="Arial" panose="020B0604020202020204" pitchFamily="34" charset="0"/>
                <a:cs typeface="Arial" panose="020B0604020202020204" pitchFamily="34" charset="0"/>
              </a:defRPr>
            </a:lvl3pPr>
            <a:lvl4pPr marL="1600200" indent="-228600">
              <a:defRPr>
                <a:solidFill>
                  <a:srgbClr val="003399"/>
                </a:solidFill>
                <a:latin typeface="Arial" panose="020B0604020202020204" pitchFamily="34" charset="0"/>
                <a:cs typeface="Arial" panose="020B0604020202020204" pitchFamily="34" charset="0"/>
              </a:defRPr>
            </a:lvl4pPr>
            <a:lvl5pPr marL="2057400" indent="-228600">
              <a:defRPr>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9pPr>
          </a:lstStyle>
          <a:p>
            <a:fld id="{D3EDDCC9-8BC1-4502-B060-2DD315FC572D}" type="slidenum">
              <a:rPr lang="it-IT" altLang="en-US" smtClean="0">
                <a:solidFill>
                  <a:schemeClr val="tx1"/>
                </a:solidFill>
                <a:latin typeface="Times" panose="02020603050405020304" pitchFamily="18" charset="0"/>
              </a:rPr>
              <a:pPr/>
              <a:t>25</a:t>
            </a:fld>
            <a:endParaRPr lang="it-IT" altLang="en-US" smtClean="0">
              <a:solidFill>
                <a:schemeClr val="tx1"/>
              </a:solidFill>
              <a:latin typeface="Times" panose="02020603050405020304" pitchFamily="18" charset="0"/>
            </a:endParaRPr>
          </a:p>
        </p:txBody>
      </p:sp>
    </p:spTree>
    <p:extLst>
      <p:ext uri="{BB962C8B-B14F-4D97-AF65-F5344CB8AC3E}">
        <p14:creationId xmlns:p14="http://schemas.microsoft.com/office/powerpoint/2010/main" val="393653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kumimoji="0" lang="en-US" sz="1200" b="0" i="0" u="none" strike="noStrike" kern="1200" cap="none" spc="0" normalizeH="0" baseline="0" noProof="0" dirty="0" smtClean="0">
                <a:ln>
                  <a:noFill/>
                </a:ln>
                <a:solidFill>
                  <a:prstClr val="black">
                    <a:lumMod val="65000"/>
                    <a:lumOff val="3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Show the board a framework for understanding  organizational culture and its impact on compliance and ethics</a:t>
            </a:r>
            <a:endParaRPr lang="it-IT" dirty="0"/>
          </a:p>
        </p:txBody>
      </p:sp>
      <p:sp>
        <p:nvSpPr>
          <p:cNvPr id="4" name="Segnaposto numero diapositiva 3"/>
          <p:cNvSpPr>
            <a:spLocks noGrp="1"/>
          </p:cNvSpPr>
          <p:nvPr>
            <p:ph type="sldNum" sz="quarter" idx="10"/>
          </p:nvPr>
        </p:nvSpPr>
        <p:spPr/>
        <p:txBody>
          <a:bodyPr/>
          <a:lstStyle/>
          <a:p>
            <a:fld id="{987764FE-B25F-4A98-9095-F6BA4E6E5968}" type="slidenum">
              <a:rPr lang="en-GB" smtClean="0"/>
              <a:pPr/>
              <a:t>4</a:t>
            </a:fld>
            <a:endParaRPr lang="en-GB" dirty="0"/>
          </a:p>
        </p:txBody>
      </p:sp>
    </p:spTree>
    <p:extLst>
      <p:ext uri="{BB962C8B-B14F-4D97-AF65-F5344CB8AC3E}">
        <p14:creationId xmlns:p14="http://schemas.microsoft.com/office/powerpoint/2010/main" val="354393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kern="1200" dirty="0" smtClean="0">
                <a:solidFill>
                  <a:schemeClr val="tx1">
                    <a:lumMod val="65000"/>
                    <a:lumOff val="35000"/>
                  </a:schemeClr>
                </a:solidFill>
                <a:effectLst/>
                <a:latin typeface="+mn-lt"/>
                <a:ea typeface="+mn-ea"/>
                <a:cs typeface="+mn-cs"/>
              </a:rPr>
              <a:t>Problems of Power strategies and power bases</a:t>
            </a:r>
            <a:endParaRPr lang="it-IT" dirty="0"/>
          </a:p>
        </p:txBody>
      </p:sp>
      <p:sp>
        <p:nvSpPr>
          <p:cNvPr id="4" name="Segnaposto numero diapositiva 3"/>
          <p:cNvSpPr>
            <a:spLocks noGrp="1"/>
          </p:cNvSpPr>
          <p:nvPr>
            <p:ph type="sldNum" sz="quarter" idx="10"/>
          </p:nvPr>
        </p:nvSpPr>
        <p:spPr/>
        <p:txBody>
          <a:bodyPr/>
          <a:lstStyle/>
          <a:p>
            <a:fld id="{987764FE-B25F-4A98-9095-F6BA4E6E5968}" type="slidenum">
              <a:rPr lang="en-GB" smtClean="0"/>
              <a:pPr/>
              <a:t>5</a:t>
            </a:fld>
            <a:endParaRPr lang="en-GB" dirty="0"/>
          </a:p>
        </p:txBody>
      </p:sp>
    </p:spTree>
    <p:extLst>
      <p:ext uri="{BB962C8B-B14F-4D97-AF65-F5344CB8AC3E}">
        <p14:creationId xmlns:p14="http://schemas.microsoft.com/office/powerpoint/2010/main" val="1683581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Importance</a:t>
            </a:r>
            <a:r>
              <a:rPr lang="it-IT" dirty="0" smtClean="0"/>
              <a:t> of a model, </a:t>
            </a:r>
            <a:r>
              <a:rPr lang="it-IT" dirty="0" err="1" smtClean="0"/>
              <a:t>vicarious</a:t>
            </a:r>
            <a:r>
              <a:rPr lang="it-IT" dirty="0" smtClean="0"/>
              <a:t> </a:t>
            </a:r>
            <a:r>
              <a:rPr lang="it-IT" dirty="0" err="1" smtClean="0"/>
              <a:t>learning</a:t>
            </a:r>
            <a:r>
              <a:rPr lang="it-IT" dirty="0" smtClean="0"/>
              <a:t>, show the </a:t>
            </a:r>
            <a:r>
              <a:rPr lang="it-IT" dirty="0" err="1" smtClean="0"/>
              <a:t>need</a:t>
            </a:r>
            <a:r>
              <a:rPr lang="it-IT" dirty="0" smtClean="0"/>
              <a:t> for </a:t>
            </a:r>
            <a:r>
              <a:rPr lang="it-IT" dirty="0" err="1" smtClean="0"/>
              <a:t>change</a:t>
            </a:r>
            <a:r>
              <a:rPr lang="it-IT" dirty="0" smtClean="0"/>
              <a:t>, generative </a:t>
            </a:r>
            <a:r>
              <a:rPr lang="it-IT" dirty="0" err="1" smtClean="0"/>
              <a:t>metapher</a:t>
            </a:r>
            <a:endParaRPr lang="it-IT" dirty="0"/>
          </a:p>
        </p:txBody>
      </p:sp>
      <p:sp>
        <p:nvSpPr>
          <p:cNvPr id="4" name="Segnaposto numero diapositiva 3"/>
          <p:cNvSpPr>
            <a:spLocks noGrp="1"/>
          </p:cNvSpPr>
          <p:nvPr>
            <p:ph type="sldNum" sz="quarter" idx="10"/>
          </p:nvPr>
        </p:nvSpPr>
        <p:spPr/>
        <p:txBody>
          <a:bodyPr/>
          <a:lstStyle/>
          <a:p>
            <a:fld id="{987764FE-B25F-4A98-9095-F6BA4E6E5968}" type="slidenum">
              <a:rPr lang="en-GB" smtClean="0"/>
              <a:pPr/>
              <a:t>6</a:t>
            </a:fld>
            <a:endParaRPr lang="en-GB" dirty="0"/>
          </a:p>
        </p:txBody>
      </p:sp>
    </p:spTree>
    <p:extLst>
      <p:ext uri="{BB962C8B-B14F-4D97-AF65-F5344CB8AC3E}">
        <p14:creationId xmlns:p14="http://schemas.microsoft.com/office/powerpoint/2010/main" val="2985478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1" dirty="0" smtClean="0">
                <a:solidFill>
                  <a:srgbClr val="3333CC">
                    <a:lumMod val="75000"/>
                  </a:srgbClr>
                </a:solidFill>
                <a:latin typeface="Guardian"/>
                <a:cs typeface="Arial" panose="020B0604020202020204" pitchFamily="34" charset="0"/>
              </a:rPr>
              <a:t> The </a:t>
            </a:r>
            <a:r>
              <a:rPr lang="it-IT" sz="1200" b="0" i="1" dirty="0" err="1" smtClean="0">
                <a:solidFill>
                  <a:srgbClr val="3333CC">
                    <a:lumMod val="75000"/>
                  </a:srgbClr>
                </a:solidFill>
                <a:latin typeface="Guardian"/>
                <a:cs typeface="Arial" panose="020B0604020202020204" pitchFamily="34" charset="0"/>
              </a:rPr>
              <a:t>only</a:t>
            </a:r>
            <a:r>
              <a:rPr lang="it-IT" sz="1200" b="0" i="1" dirty="0" smtClean="0">
                <a:solidFill>
                  <a:srgbClr val="3333CC">
                    <a:lumMod val="75000"/>
                  </a:srgbClr>
                </a:solidFill>
                <a:latin typeface="Guardian"/>
                <a:cs typeface="Arial" panose="020B0604020202020204" pitchFamily="34" charset="0"/>
              </a:rPr>
              <a:t> </a:t>
            </a:r>
            <a:r>
              <a:rPr lang="it-IT" sz="1200" b="0" i="1" dirty="0" err="1" smtClean="0">
                <a:solidFill>
                  <a:srgbClr val="3333CC">
                    <a:lumMod val="75000"/>
                  </a:srgbClr>
                </a:solidFill>
                <a:latin typeface="Guardian"/>
                <a:cs typeface="Arial" panose="020B0604020202020204" pitchFamily="34" charset="0"/>
              </a:rPr>
              <a:t>who</a:t>
            </a:r>
            <a:r>
              <a:rPr lang="it-IT" sz="1200" b="0" i="1" dirty="0" smtClean="0">
                <a:solidFill>
                  <a:srgbClr val="3333CC">
                    <a:lumMod val="75000"/>
                  </a:srgbClr>
                </a:solidFill>
                <a:latin typeface="Guardian"/>
                <a:cs typeface="Arial" panose="020B0604020202020204" pitchFamily="34" charset="0"/>
              </a:rPr>
              <a:t> </a:t>
            </a:r>
            <a:r>
              <a:rPr lang="it-IT" sz="1200" b="0" i="1" dirty="0" err="1" smtClean="0">
                <a:solidFill>
                  <a:srgbClr val="3333CC">
                    <a:lumMod val="75000"/>
                  </a:srgbClr>
                </a:solidFill>
                <a:latin typeface="Guardian"/>
                <a:cs typeface="Arial" panose="020B0604020202020204" pitchFamily="34" charset="0"/>
              </a:rPr>
              <a:t>don’t</a:t>
            </a:r>
            <a:r>
              <a:rPr lang="it-IT" sz="1200" b="0" i="1" dirty="0" smtClean="0">
                <a:solidFill>
                  <a:srgbClr val="3333CC">
                    <a:lumMod val="75000"/>
                  </a:srgbClr>
                </a:solidFill>
                <a:latin typeface="Guardian"/>
                <a:cs typeface="Arial" panose="020B0604020202020204" pitchFamily="34" charset="0"/>
              </a:rPr>
              <a:t> </a:t>
            </a:r>
            <a:r>
              <a:rPr lang="it-IT" sz="1200" b="0" i="1" dirty="0" err="1" smtClean="0">
                <a:solidFill>
                  <a:srgbClr val="3333CC">
                    <a:lumMod val="75000"/>
                  </a:srgbClr>
                </a:solidFill>
                <a:latin typeface="Guardian"/>
                <a:cs typeface="Arial" panose="020B0604020202020204" pitchFamily="34" charset="0"/>
              </a:rPr>
              <a:t>know</a:t>
            </a:r>
            <a:r>
              <a:rPr lang="it-IT" sz="1200" b="0" i="1" dirty="0" smtClean="0">
                <a:solidFill>
                  <a:srgbClr val="3333CC">
                    <a:lumMod val="75000"/>
                  </a:srgbClr>
                </a:solidFill>
                <a:latin typeface="Guardian"/>
                <a:cs typeface="Arial" panose="020B0604020202020204" pitchFamily="34" charset="0"/>
              </a:rPr>
              <a:t> </a:t>
            </a:r>
            <a:r>
              <a:rPr lang="it-IT" sz="1200" b="0" i="1" dirty="0" err="1" smtClean="0">
                <a:solidFill>
                  <a:srgbClr val="3333CC">
                    <a:lumMod val="75000"/>
                  </a:srgbClr>
                </a:solidFill>
                <a:latin typeface="Guardian"/>
                <a:cs typeface="Arial" panose="020B0604020202020204" pitchFamily="34" charset="0"/>
              </a:rPr>
              <a:t>what</a:t>
            </a:r>
            <a:r>
              <a:rPr lang="it-IT" sz="1200" b="0" i="1" baseline="0" dirty="0" smtClean="0">
                <a:solidFill>
                  <a:srgbClr val="3333CC">
                    <a:lumMod val="75000"/>
                  </a:srgbClr>
                </a:solidFill>
                <a:latin typeface="Guardian"/>
                <a:cs typeface="Arial" panose="020B0604020202020204" pitchFamily="34" charset="0"/>
              </a:rPr>
              <a:t> water </a:t>
            </a:r>
            <a:r>
              <a:rPr lang="it-IT" sz="1200" b="0" i="1" baseline="0" dirty="0" err="1" smtClean="0">
                <a:solidFill>
                  <a:srgbClr val="3333CC">
                    <a:lumMod val="75000"/>
                  </a:srgbClr>
                </a:solidFill>
                <a:latin typeface="Guardian"/>
                <a:cs typeface="Arial" panose="020B0604020202020204" pitchFamily="34" charset="0"/>
              </a:rPr>
              <a:t>is</a:t>
            </a:r>
            <a:r>
              <a:rPr lang="it-IT" sz="1200" b="0" i="1" baseline="0" dirty="0" smtClean="0">
                <a:solidFill>
                  <a:srgbClr val="3333CC">
                    <a:lumMod val="75000"/>
                  </a:srgbClr>
                </a:solidFill>
                <a:latin typeface="Guardian"/>
                <a:cs typeface="Arial" panose="020B0604020202020204" pitchFamily="34" charset="0"/>
              </a:rPr>
              <a:t>, are the </a:t>
            </a:r>
            <a:r>
              <a:rPr lang="it-IT" sz="1200" b="0" i="1" baseline="0" dirty="0" err="1" smtClean="0">
                <a:solidFill>
                  <a:srgbClr val="3333CC">
                    <a:lumMod val="75000"/>
                  </a:srgbClr>
                </a:solidFill>
                <a:latin typeface="Guardian"/>
                <a:cs typeface="Arial" panose="020B0604020202020204" pitchFamily="34" charset="0"/>
              </a:rPr>
              <a:t>fish</a:t>
            </a:r>
            <a:r>
              <a:rPr lang="it-IT" sz="1200" b="0" i="1" baseline="0" dirty="0" smtClean="0">
                <a:solidFill>
                  <a:srgbClr val="3333CC">
                    <a:lumMod val="75000"/>
                  </a:srgbClr>
                </a:solidFill>
                <a:latin typeface="Guardian"/>
                <a:cs typeface="Arial" panose="020B0604020202020204" pitchFamily="34" charset="0"/>
              </a:rPr>
              <a:t>!</a:t>
            </a:r>
            <a:r>
              <a:rPr lang="en-US" sz="1200" b="0" i="0" kern="1200" dirty="0" smtClean="0">
                <a:solidFill>
                  <a:schemeClr val="tx1">
                    <a:lumMod val="65000"/>
                    <a:lumOff val="35000"/>
                  </a:schemeClr>
                </a:solidFill>
                <a:effectLst/>
                <a:latin typeface="+mn-lt"/>
                <a:ea typeface="+mn-ea"/>
                <a:cs typeface="+mn-cs"/>
              </a:rPr>
              <a:t> “Change your thoughts, and you will change the world” Norman Vincent Peale</a:t>
            </a:r>
            <a:r>
              <a:rPr lang="en-US" dirty="0" smtClean="0"/>
              <a:t/>
            </a:r>
            <a:br>
              <a:rPr lang="en-US" dirty="0" smtClean="0"/>
            </a:br>
            <a:endParaRPr lang="it-IT" sz="1200" b="0" i="1" dirty="0" smtClean="0">
              <a:solidFill>
                <a:srgbClr val="3333CC">
                  <a:lumMod val="75000"/>
                </a:srgbClr>
              </a:solidFill>
              <a:latin typeface="Arial" panose="020B0604020202020204" pitchFamily="34" charset="0"/>
              <a:cs typeface="Arial" panose="020B0604020202020204" pitchFamily="34" charset="0"/>
            </a:endParaRPr>
          </a:p>
          <a:p>
            <a:endParaRPr lang="it-IT" dirty="0"/>
          </a:p>
        </p:txBody>
      </p:sp>
      <p:sp>
        <p:nvSpPr>
          <p:cNvPr id="4" name="Segnaposto numero diapositiva 3"/>
          <p:cNvSpPr>
            <a:spLocks noGrp="1"/>
          </p:cNvSpPr>
          <p:nvPr>
            <p:ph type="sldNum" sz="quarter" idx="10"/>
          </p:nvPr>
        </p:nvSpPr>
        <p:spPr/>
        <p:txBody>
          <a:bodyPr/>
          <a:lstStyle/>
          <a:p>
            <a:fld id="{3214BC12-9137-4323-8729-FE4C3FAEF861}" type="slidenum">
              <a:rPr lang="it-IT" smtClean="0"/>
              <a:t>10</a:t>
            </a:fld>
            <a:endParaRPr lang="it-IT"/>
          </a:p>
        </p:txBody>
      </p:sp>
    </p:spTree>
    <p:extLst>
      <p:ext uri="{BB962C8B-B14F-4D97-AF65-F5344CB8AC3E}">
        <p14:creationId xmlns:p14="http://schemas.microsoft.com/office/powerpoint/2010/main" val="237752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it-IT" sz="1200" b="0" dirty="0" smtClean="0">
                <a:solidFill>
                  <a:srgbClr val="000000"/>
                </a:solidFill>
                <a:latin typeface="Times" pitchFamily="18" charset="0"/>
              </a:rPr>
              <a:t>Managing ideas does not mean impose one's ideas, but on the contrary, it means creating the psychological and organizational conditions so that people can produce initiatives and ideas useful for solving problems.</a:t>
            </a:r>
            <a:endParaRPr lang="it-IT" altLang="it-IT" sz="1200" b="0" dirty="0" smtClean="0">
              <a:solidFill>
                <a:srgbClr val="000000"/>
              </a:solidFill>
              <a:latin typeface="Times" pitchFamily="18" charset="0"/>
            </a:endParaRPr>
          </a:p>
          <a:p>
            <a:endParaRPr lang="it-IT" dirty="0"/>
          </a:p>
        </p:txBody>
      </p:sp>
      <p:sp>
        <p:nvSpPr>
          <p:cNvPr id="4" name="Segnaposto numero diapositiva 3"/>
          <p:cNvSpPr>
            <a:spLocks noGrp="1"/>
          </p:cNvSpPr>
          <p:nvPr>
            <p:ph type="sldNum" sz="quarter" idx="10"/>
          </p:nvPr>
        </p:nvSpPr>
        <p:spPr/>
        <p:txBody>
          <a:bodyPr/>
          <a:lstStyle/>
          <a:p>
            <a:fld id="{987764FE-B25F-4A98-9095-F6BA4E6E5968}" type="slidenum">
              <a:rPr lang="en-GB" smtClean="0"/>
              <a:pPr/>
              <a:t>11</a:t>
            </a:fld>
            <a:endParaRPr lang="en-GB" dirty="0"/>
          </a:p>
        </p:txBody>
      </p:sp>
    </p:spTree>
    <p:extLst>
      <p:ext uri="{BB962C8B-B14F-4D97-AF65-F5344CB8AC3E}">
        <p14:creationId xmlns:p14="http://schemas.microsoft.com/office/powerpoint/2010/main" val="724199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Milgram</a:t>
            </a:r>
            <a:endParaRPr lang="it-IT" dirty="0"/>
          </a:p>
        </p:txBody>
      </p:sp>
      <p:sp>
        <p:nvSpPr>
          <p:cNvPr id="4" name="Segnaposto numero diapositiva 3"/>
          <p:cNvSpPr>
            <a:spLocks noGrp="1"/>
          </p:cNvSpPr>
          <p:nvPr>
            <p:ph type="sldNum" sz="quarter" idx="10"/>
          </p:nvPr>
        </p:nvSpPr>
        <p:spPr/>
        <p:txBody>
          <a:bodyPr/>
          <a:lstStyle/>
          <a:p>
            <a:fld id="{987764FE-B25F-4A98-9095-F6BA4E6E5968}" type="slidenum">
              <a:rPr lang="en-GB" smtClean="0"/>
              <a:pPr/>
              <a:t>13</a:t>
            </a:fld>
            <a:endParaRPr lang="en-GB" dirty="0"/>
          </a:p>
        </p:txBody>
      </p:sp>
    </p:spTree>
    <p:extLst>
      <p:ext uri="{BB962C8B-B14F-4D97-AF65-F5344CB8AC3E}">
        <p14:creationId xmlns:p14="http://schemas.microsoft.com/office/powerpoint/2010/main" val="3534288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214BC12-9137-4323-8729-FE4C3FAEF861}" type="slidenum">
              <a:rPr lang="it-IT" smtClean="0"/>
              <a:t>14</a:t>
            </a:fld>
            <a:endParaRPr lang="it-IT"/>
          </a:p>
        </p:txBody>
      </p:sp>
    </p:spTree>
    <p:extLst>
      <p:ext uri="{BB962C8B-B14F-4D97-AF65-F5344CB8AC3E}">
        <p14:creationId xmlns:p14="http://schemas.microsoft.com/office/powerpoint/2010/main" val="2637929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Avoid negative comments of failures </a:t>
            </a:r>
          </a:p>
          <a:p>
            <a:r>
              <a:rPr lang="en-US" dirty="0" smtClean="0"/>
              <a:t>Quick wins and reinforcement of successive 	approximations to the final goal</a:t>
            </a:r>
          </a:p>
          <a:p>
            <a:r>
              <a:rPr lang="en-US" dirty="0" smtClean="0"/>
              <a:t>Training if necessary without being coercive Redefine old concepts giving new meanings Include «unlearning» in the transformation process</a:t>
            </a:r>
          </a:p>
          <a:p>
            <a:endParaRPr lang="it-IT" dirty="0"/>
          </a:p>
        </p:txBody>
      </p:sp>
      <p:sp>
        <p:nvSpPr>
          <p:cNvPr id="4" name="Segnaposto numero diapositiva 3"/>
          <p:cNvSpPr>
            <a:spLocks noGrp="1"/>
          </p:cNvSpPr>
          <p:nvPr>
            <p:ph type="sldNum" sz="quarter" idx="10"/>
          </p:nvPr>
        </p:nvSpPr>
        <p:spPr/>
        <p:txBody>
          <a:bodyPr/>
          <a:lstStyle/>
          <a:p>
            <a:fld id="{987764FE-B25F-4A98-9095-F6BA4E6E5968}" type="slidenum">
              <a:rPr lang="en-GB" smtClean="0"/>
              <a:pPr/>
              <a:t>21</a:t>
            </a:fld>
            <a:endParaRPr lang="en-GB" dirty="0"/>
          </a:p>
        </p:txBody>
      </p:sp>
    </p:spTree>
    <p:extLst>
      <p:ext uri="{BB962C8B-B14F-4D97-AF65-F5344CB8AC3E}">
        <p14:creationId xmlns:p14="http://schemas.microsoft.com/office/powerpoint/2010/main" val="1380098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342900">
              <a:buFontTx/>
              <a:buBlip>
                <a:blip r:embed="rId2"/>
              </a:buBlip>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776812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marL="457200" indent="-342900">
              <a:buFontTx/>
              <a:buBlip>
                <a:blip r:embed="rId2"/>
              </a:buBlip>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8969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olo e contenuto">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bwMode="auto">
          <a:xfrm>
            <a:off x="1047715" y="274638"/>
            <a:ext cx="10858575" cy="939784"/>
          </a:xfrm>
          <a:prstGeom prst="rect">
            <a:avLst/>
          </a:prstGeom>
          <a:noFill/>
          <a:ln w="9525">
            <a:noFill/>
            <a:miter lim="800000"/>
            <a:headEnd/>
            <a:tailEnd/>
          </a:ln>
          <a:effectLst/>
        </p:spPr>
        <p:txBody>
          <a:bodyPr/>
          <a:lstStyle/>
          <a:p>
            <a:pPr lvl="0"/>
            <a:r>
              <a:rPr lang="it-IT" smtClean="0"/>
              <a:t>Fare clic per modificare lo stile del titolo</a:t>
            </a:r>
            <a:endParaRPr lang="it-IT" dirty="0" smtClean="0"/>
          </a:p>
        </p:txBody>
      </p:sp>
      <p:sp>
        <p:nvSpPr>
          <p:cNvPr id="14" name="Content Placeholder 13"/>
          <p:cNvSpPr>
            <a:spLocks noGrp="1"/>
          </p:cNvSpPr>
          <p:nvPr>
            <p:ph sz="quarter" idx="10"/>
          </p:nvPr>
        </p:nvSpPr>
        <p:spPr>
          <a:xfrm>
            <a:off x="1047751" y="1285860"/>
            <a:ext cx="10858500" cy="507207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6"/>
          <p:cNvSpPr>
            <a:spLocks noGrp="1" noChangeArrowheads="1"/>
          </p:cNvSpPr>
          <p:nvPr>
            <p:ph type="sldNum" sz="quarter" idx="11"/>
          </p:nvPr>
        </p:nvSpPr>
        <p:spPr/>
        <p:txBody>
          <a:bodyPr/>
          <a:lstStyle>
            <a:lvl1pPr>
              <a:defRPr/>
            </a:lvl1pPr>
          </a:lstStyle>
          <a:p>
            <a:pPr>
              <a:defRPr/>
            </a:pPr>
            <a:fld id="{CC627CB3-173B-4EE9-9755-F58E2D847E8F}" type="slidenum">
              <a:rPr lang="en-US"/>
              <a:pPr>
                <a:defRPr/>
              </a:pPr>
              <a:t>‹N›</a:t>
            </a:fld>
            <a:endParaRPr lang="en-US"/>
          </a:p>
        </p:txBody>
      </p:sp>
    </p:spTree>
    <p:extLst>
      <p:ext uri="{BB962C8B-B14F-4D97-AF65-F5344CB8AC3E}">
        <p14:creationId xmlns:p14="http://schemas.microsoft.com/office/powerpoint/2010/main" val="37544640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fronto">
    <p:spTree>
      <p:nvGrpSpPr>
        <p:cNvPr id="1" name=""/>
        <p:cNvGrpSpPr/>
        <p:nvPr/>
      </p:nvGrpSpPr>
      <p:grpSpPr>
        <a:xfrm>
          <a:off x="0" y="0"/>
          <a:ext cx="0" cy="0"/>
          <a:chOff x="0" y="0"/>
          <a:chExt cx="0" cy="0"/>
        </a:xfrm>
      </p:grpSpPr>
      <p:sp>
        <p:nvSpPr>
          <p:cNvPr id="2" name="Titolo 1"/>
          <p:cNvSpPr>
            <a:spLocks noGrp="1"/>
          </p:cNvSpPr>
          <p:nvPr>
            <p:ph type="title"/>
          </p:nvPr>
        </p:nvSpPr>
        <p:spPr>
          <a:xfrm>
            <a:off x="1047715" y="274638"/>
            <a:ext cx="10858576" cy="939784"/>
          </a:xfrm>
          <a:prstGeom prst="rect">
            <a:avLst/>
          </a:prstGeom>
        </p:spPr>
        <p:txBody>
          <a:bodyPr/>
          <a:lstStyle>
            <a:lvl1pPr>
              <a:defRPr>
                <a:solidFill>
                  <a:srgbClr val="003399"/>
                </a:solidFill>
              </a:defRPr>
            </a:lvl1pPr>
          </a:lstStyle>
          <a:p>
            <a:r>
              <a:rPr lang="it-IT" smtClean="0"/>
              <a:t>Fare clic per modificare lo stile del titolo</a:t>
            </a:r>
            <a:endParaRPr lang="it-IT" dirty="0"/>
          </a:p>
        </p:txBody>
      </p:sp>
      <p:sp>
        <p:nvSpPr>
          <p:cNvPr id="4" name="Segnaposto contenuto 3"/>
          <p:cNvSpPr>
            <a:spLocks noGrp="1"/>
          </p:cNvSpPr>
          <p:nvPr>
            <p:ph sz="half" idx="2"/>
          </p:nvPr>
        </p:nvSpPr>
        <p:spPr>
          <a:xfrm>
            <a:off x="1047716" y="1285860"/>
            <a:ext cx="5334037" cy="5072098"/>
          </a:xfrm>
          <a:prstGeom prst="rect">
            <a:avLst/>
          </a:prstGeom>
        </p:spPr>
        <p:txBody>
          <a:bodyPr/>
          <a:lstStyle>
            <a:lvl1pPr>
              <a:defRPr sz="1800">
                <a:solidFill>
                  <a:srgbClr val="003399"/>
                </a:solidFill>
              </a:defRPr>
            </a:lvl1pPr>
            <a:lvl2pPr>
              <a:defRPr sz="1600">
                <a:solidFill>
                  <a:srgbClr val="003399"/>
                </a:solidFill>
              </a:defRPr>
            </a:lvl2pPr>
            <a:lvl3pPr>
              <a:defRPr sz="1400">
                <a:solidFill>
                  <a:srgbClr val="003399"/>
                </a:solidFill>
              </a:defRPr>
            </a:lvl3pPr>
            <a:lvl4pPr>
              <a:defRPr sz="1400">
                <a:solidFill>
                  <a:srgbClr val="003399"/>
                </a:solidFill>
              </a:defRPr>
            </a:lvl4pPr>
            <a:lvl5pPr>
              <a:defRPr sz="1400">
                <a:solidFill>
                  <a:srgbClr val="003399"/>
                </a:solidFill>
              </a:defRPr>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6" name="Segnaposto contenuto 5"/>
          <p:cNvSpPr>
            <a:spLocks noGrp="1"/>
          </p:cNvSpPr>
          <p:nvPr>
            <p:ph sz="quarter" idx="4"/>
          </p:nvPr>
        </p:nvSpPr>
        <p:spPr>
          <a:xfrm>
            <a:off x="6477003" y="1285860"/>
            <a:ext cx="5429288" cy="5072098"/>
          </a:xfrm>
          <a:prstGeom prst="rect">
            <a:avLst/>
          </a:prstGeom>
        </p:spPr>
        <p:txBody>
          <a:bodyPr/>
          <a:lstStyle>
            <a:lvl1pPr>
              <a:defRPr sz="1800">
                <a:solidFill>
                  <a:srgbClr val="003399"/>
                </a:solidFill>
              </a:defRPr>
            </a:lvl1pPr>
            <a:lvl2pPr>
              <a:defRPr sz="1600">
                <a:solidFill>
                  <a:srgbClr val="003399"/>
                </a:solidFill>
              </a:defRPr>
            </a:lvl2pPr>
            <a:lvl3pPr>
              <a:defRPr sz="1400">
                <a:solidFill>
                  <a:srgbClr val="003399"/>
                </a:solidFill>
              </a:defRPr>
            </a:lvl3pPr>
            <a:lvl4pPr>
              <a:defRPr sz="1400">
                <a:solidFill>
                  <a:srgbClr val="003399"/>
                </a:solidFill>
              </a:defRPr>
            </a:lvl4pPr>
            <a:lvl5pPr>
              <a:defRPr sz="1400">
                <a:solidFill>
                  <a:srgbClr val="003399"/>
                </a:solidFill>
              </a:defRPr>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5" name="Rectangle 6"/>
          <p:cNvSpPr>
            <a:spLocks noGrp="1" noChangeArrowheads="1"/>
          </p:cNvSpPr>
          <p:nvPr>
            <p:ph type="sldNum" sz="quarter" idx="10"/>
          </p:nvPr>
        </p:nvSpPr>
        <p:spPr/>
        <p:txBody>
          <a:bodyPr/>
          <a:lstStyle>
            <a:lvl1pPr>
              <a:defRPr/>
            </a:lvl1pPr>
          </a:lstStyle>
          <a:p>
            <a:pPr>
              <a:defRPr/>
            </a:pPr>
            <a:endParaRPr lang="it-IT" dirty="0"/>
          </a:p>
        </p:txBody>
      </p:sp>
    </p:spTree>
    <p:extLst>
      <p:ext uri="{BB962C8B-B14F-4D97-AF65-F5344CB8AC3E}">
        <p14:creationId xmlns:p14="http://schemas.microsoft.com/office/powerpoint/2010/main" val="11277398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A4917-1852-41CF-988E-D6F118AD301E}"/>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66931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7381" y="1412776"/>
            <a:ext cx="6912768" cy="3096344"/>
          </a:xfrm>
        </p:spPr>
        <p:txBody>
          <a:bodyPr/>
          <a:lstStyle>
            <a:lvl1pPr>
              <a:defRPr>
                <a:solidFill>
                  <a:schemeClr val="accent6"/>
                </a:solidFill>
                <a:latin typeface="Tahoma" pitchFamily="34" charset="0"/>
                <a:ea typeface="Tahoma" pitchFamily="34" charset="0"/>
                <a:cs typeface="Tahom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35360" y="4797152"/>
            <a:ext cx="11329259" cy="1054968"/>
          </a:xfrm>
        </p:spPr>
        <p:txBody>
          <a:bodyPr/>
          <a:lstStyle>
            <a:lvl1pPr marL="0" indent="0" algn="ctr">
              <a:buNone/>
              <a:defRPr>
                <a:solidFill>
                  <a:schemeClr val="bg1">
                    <a:lumMod val="50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DFB60A4C-7FBD-4CA9-9EA8-E61A28726D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870" y="6381328"/>
            <a:ext cx="2380259" cy="469540"/>
          </a:xfrm>
          <a:prstGeom prst="rect">
            <a:avLst/>
          </a:prstGeom>
        </p:spPr>
      </p:pic>
      <p:pic>
        <p:nvPicPr>
          <p:cNvPr id="7" name="Picture 6">
            <a:extLst>
              <a:ext uri="{FF2B5EF4-FFF2-40B4-BE49-F238E27FC236}">
                <a16:creationId xmlns:a16="http://schemas.microsoft.com/office/drawing/2014/main" id="{9A123A6A-1DC3-44E4-8A42-32F63BCB98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12224" y="116632"/>
            <a:ext cx="3968951" cy="3384376"/>
          </a:xfrm>
          <a:prstGeom prst="rect">
            <a:avLst/>
          </a:prstGeom>
        </p:spPr>
      </p:pic>
    </p:spTree>
    <p:extLst>
      <p:ext uri="{BB962C8B-B14F-4D97-AF65-F5344CB8AC3E}">
        <p14:creationId xmlns:p14="http://schemas.microsoft.com/office/powerpoint/2010/main" val="1968679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342900">
              <a:buFontTx/>
              <a:buBlip>
                <a:blip r:embed="rId2"/>
              </a:buBlip>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42020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977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ttangolo 4"/>
          <p:cNvSpPr/>
          <p:nvPr userDrawn="1"/>
        </p:nvSpPr>
        <p:spPr bwMode="auto">
          <a:xfrm>
            <a:off x="0" y="2852936"/>
            <a:ext cx="12192000" cy="360040"/>
          </a:xfrm>
          <a:prstGeom prst="rect">
            <a:avLst/>
          </a:prstGeom>
          <a:solidFill>
            <a:srgbClr val="000066"/>
          </a:solidFill>
          <a:ln w="9525" algn="ctr">
            <a:noFill/>
            <a:round/>
            <a:headEnd/>
            <a:tailEnd/>
          </a:ln>
        </p:spPr>
        <p:txBody>
          <a:bodyPr lIns="36000" tIns="36000" rIns="36000" bIns="36000" rtlCol="0" anchor="ctr">
            <a:normAutofit/>
          </a:bodyPr>
          <a:lstStyle/>
          <a:p>
            <a:pPr algn="ctr" defTabSz="958850" eaLnBrk="0" hangingPunct="0"/>
            <a:endParaRPr lang="it-IT" sz="1800" i="0" dirty="0" smtClean="0">
              <a:solidFill>
                <a:srgbClr val="003399"/>
              </a:solidFill>
              <a:latin typeface="Arial" charset="0"/>
            </a:endParaRPr>
          </a:p>
        </p:txBody>
      </p:sp>
      <p:sp>
        <p:nvSpPr>
          <p:cNvPr id="7" name="Rectangle 2"/>
          <p:cNvSpPr>
            <a:spLocks noGrp="1" noChangeArrowheads="1"/>
          </p:cNvSpPr>
          <p:nvPr>
            <p:ph type="ctrTitle"/>
          </p:nvPr>
        </p:nvSpPr>
        <p:spPr>
          <a:xfrm>
            <a:off x="1333467" y="3622724"/>
            <a:ext cx="10287072" cy="454349"/>
          </a:xfrm>
        </p:spPr>
        <p:txBody>
          <a:bodyPr>
            <a:normAutofit/>
          </a:bodyPr>
          <a:lstStyle>
            <a:lvl1pPr algn="r">
              <a:defRPr smtClean="0">
                <a:solidFill>
                  <a:srgbClr val="003399"/>
                </a:solidFill>
              </a:defRPr>
            </a:lvl1pPr>
          </a:lstStyle>
          <a:p>
            <a:r>
              <a:rPr lang="it-IT" dirty="0" smtClean="0"/>
              <a:t>Fare clic per modificare lo stile del titolo</a:t>
            </a:r>
          </a:p>
        </p:txBody>
      </p:sp>
      <p:sp>
        <p:nvSpPr>
          <p:cNvPr id="8" name="Rectangle 3"/>
          <p:cNvSpPr>
            <a:spLocks noGrp="1" noChangeArrowheads="1"/>
          </p:cNvSpPr>
          <p:nvPr>
            <p:ph type="subTitle" idx="1"/>
          </p:nvPr>
        </p:nvSpPr>
        <p:spPr>
          <a:xfrm>
            <a:off x="1333467" y="4725144"/>
            <a:ext cx="10287072" cy="360040"/>
          </a:xfrm>
        </p:spPr>
        <p:txBody>
          <a:bodyPr>
            <a:normAutofit/>
          </a:bodyPr>
          <a:lstStyle>
            <a:lvl1pPr marL="0" indent="0" algn="r">
              <a:buNone/>
              <a:defRPr sz="1800" smtClean="0">
                <a:solidFill>
                  <a:srgbClr val="003399"/>
                </a:solidFill>
                <a:latin typeface="Verdana" pitchFamily="34" charset="0"/>
              </a:defRPr>
            </a:lvl1pPr>
          </a:lstStyle>
          <a:p>
            <a:r>
              <a:rPr lang="it-IT" dirty="0" smtClean="0"/>
              <a:t>Fare clic per modificare lo stile del sottotitolo dello schema</a:t>
            </a:r>
          </a:p>
        </p:txBody>
      </p:sp>
      <p:sp>
        <p:nvSpPr>
          <p:cNvPr id="9" name="Segnaposto testo 11"/>
          <p:cNvSpPr>
            <a:spLocks noGrp="1"/>
          </p:cNvSpPr>
          <p:nvPr>
            <p:ph type="body" sz="quarter" idx="11"/>
          </p:nvPr>
        </p:nvSpPr>
        <p:spPr>
          <a:xfrm>
            <a:off x="1449838" y="4077072"/>
            <a:ext cx="10176933" cy="360362"/>
          </a:xfrm>
        </p:spPr>
        <p:txBody>
          <a:bodyPr/>
          <a:lstStyle>
            <a:lvl1pPr algn="r">
              <a:buNone/>
              <a:defRPr kumimoji="0" lang="it-IT" sz="1800" b="1" i="0" u="none" strike="noStrike" kern="0" cap="none" spc="0" normalizeH="0" baseline="0" noProof="0" dirty="0" smtClean="0">
                <a:ln>
                  <a:noFill/>
                </a:ln>
                <a:solidFill>
                  <a:schemeClr val="bg1">
                    <a:lumMod val="50000"/>
                  </a:schemeClr>
                </a:solidFill>
                <a:effectLst/>
                <a:uLnTx/>
                <a:uFillTx/>
                <a:latin typeface="Verdana" pitchFamily="34" charset="0"/>
                <a:ea typeface="+mj-ea"/>
                <a:cs typeface="+mj-cs"/>
              </a:defRPr>
            </a:lvl1pPr>
          </a:lstStyle>
          <a:p>
            <a:pPr lvl="0"/>
            <a:r>
              <a:rPr lang="it-IT" dirty="0" smtClean="0"/>
              <a:t>Fare clic per modificare stili del testo dello schema</a:t>
            </a:r>
            <a:endParaRPr lang="it-IT" dirty="0"/>
          </a:p>
        </p:txBody>
      </p:sp>
      <p:sp>
        <p:nvSpPr>
          <p:cNvPr id="10" name="Segnaposto testo 13"/>
          <p:cNvSpPr>
            <a:spLocks noGrp="1"/>
          </p:cNvSpPr>
          <p:nvPr>
            <p:ph type="body" sz="quarter" idx="12"/>
          </p:nvPr>
        </p:nvSpPr>
        <p:spPr>
          <a:xfrm>
            <a:off x="1295467" y="5085184"/>
            <a:ext cx="10345479" cy="360040"/>
          </a:xfrm>
        </p:spPr>
        <p:txBody>
          <a:bodyPr/>
          <a:lstStyle>
            <a:lvl1pPr algn="r">
              <a:buNone/>
              <a:defRPr>
                <a:latin typeface="Verdana" pitchFamily="34" charset="0"/>
              </a:defRPr>
            </a:lvl1pPr>
          </a:lstStyle>
          <a:p>
            <a:pPr lvl="0"/>
            <a:r>
              <a:rPr lang="it-IT" dirty="0" smtClean="0"/>
              <a:t>Fare clic per modificare stili del testo dello schema</a:t>
            </a:r>
            <a:endParaRPr lang="it-IT" dirty="0"/>
          </a:p>
        </p:txBody>
      </p:sp>
      <p:pic>
        <p:nvPicPr>
          <p:cNvPr id="11" name="Picture 2" descr="C:\Documents and Settings\Motta\Desktop\Copia di NUOVE SLIDE\istituzionale.gif"/>
          <p:cNvPicPr>
            <a:picLocks noChangeAspect="1" noChangeArrowheads="1"/>
          </p:cNvPicPr>
          <p:nvPr userDrawn="1"/>
        </p:nvPicPr>
        <p:blipFill>
          <a:blip r:embed="rId3" cstate="print"/>
          <a:srcRect/>
          <a:stretch>
            <a:fillRect/>
          </a:stretch>
        </p:blipFill>
        <p:spPr bwMode="auto">
          <a:xfrm>
            <a:off x="4463819" y="1198284"/>
            <a:ext cx="6303269" cy="1150597"/>
          </a:xfrm>
          <a:prstGeom prst="rect">
            <a:avLst/>
          </a:prstGeom>
          <a:noFill/>
        </p:spPr>
      </p:pic>
      <p:sp>
        <p:nvSpPr>
          <p:cNvPr id="2" name="Rettangolo 1"/>
          <p:cNvSpPr/>
          <p:nvPr userDrawn="1"/>
        </p:nvSpPr>
        <p:spPr bwMode="auto">
          <a:xfrm>
            <a:off x="143339" y="6525344"/>
            <a:ext cx="2304256" cy="216024"/>
          </a:xfrm>
          <a:prstGeom prst="rect">
            <a:avLst/>
          </a:prstGeom>
          <a:solidFill>
            <a:schemeClr val="bg1"/>
          </a:solidFill>
          <a:ln w="9525" algn="ctr">
            <a:noFill/>
            <a:round/>
            <a:headEnd/>
            <a:tailEnd/>
          </a:ln>
        </p:spPr>
        <p:txBody>
          <a:bodyPr lIns="36000" tIns="36000" rIns="36000" bIns="36000" rtlCol="0" anchor="ctr">
            <a:normAutofit fontScale="62500" lnSpcReduction="20000"/>
          </a:bodyPr>
          <a:lstStyle/>
          <a:p>
            <a:pPr algn="ctr" defTabSz="958850" eaLnBrk="0" hangingPunct="0"/>
            <a:endParaRPr lang="it-IT" sz="1800" i="0" dirty="0" smtClean="0">
              <a:solidFill>
                <a:srgbClr val="003399"/>
              </a:solidFill>
              <a:latin typeface="Arial" charset="0"/>
            </a:endParaRPr>
          </a:p>
        </p:txBody>
      </p:sp>
    </p:spTree>
    <p:extLst>
      <p:ext uri="{BB962C8B-B14F-4D97-AF65-F5344CB8AC3E}">
        <p14:creationId xmlns:p14="http://schemas.microsoft.com/office/powerpoint/2010/main" val="398676931"/>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bwMode="auto">
          <a:xfrm>
            <a:off x="1047715" y="274638"/>
            <a:ext cx="10858575" cy="939784"/>
          </a:xfrm>
          <a:prstGeom prst="rect">
            <a:avLst/>
          </a:prstGeom>
          <a:noFill/>
          <a:ln w="9525">
            <a:noFill/>
            <a:miter lim="800000"/>
            <a:headEnd/>
            <a:tailEnd/>
          </a:ln>
          <a:effectLst/>
        </p:spPr>
        <p:txBody>
          <a:bodyPr/>
          <a:lstStyle/>
          <a:p>
            <a:pPr lvl="0"/>
            <a:r>
              <a:rPr lang="it-IT" smtClean="0"/>
              <a:t>Fare clic per modificare lo stile del titolo</a:t>
            </a:r>
            <a:endParaRPr lang="it-IT" dirty="0" smtClean="0"/>
          </a:p>
        </p:txBody>
      </p:sp>
      <p:sp>
        <p:nvSpPr>
          <p:cNvPr id="14" name="Content Placeholder 13"/>
          <p:cNvSpPr>
            <a:spLocks noGrp="1"/>
          </p:cNvSpPr>
          <p:nvPr>
            <p:ph sz="quarter" idx="10"/>
          </p:nvPr>
        </p:nvSpPr>
        <p:spPr>
          <a:xfrm>
            <a:off x="1047751" y="1285860"/>
            <a:ext cx="10858500" cy="507207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6"/>
          <p:cNvSpPr>
            <a:spLocks noGrp="1" noChangeArrowheads="1"/>
          </p:cNvSpPr>
          <p:nvPr>
            <p:ph type="sldNum" sz="quarter" idx="11"/>
          </p:nvPr>
        </p:nvSpPr>
        <p:spPr/>
        <p:txBody>
          <a:bodyPr/>
          <a:lstStyle>
            <a:lvl1pPr>
              <a:defRPr/>
            </a:lvl1pPr>
          </a:lstStyle>
          <a:p>
            <a:pPr>
              <a:defRPr/>
            </a:pPr>
            <a:fld id="{2E64C337-FF08-40B5-9A91-325D179CCE25}" type="slidenum">
              <a:rPr lang="it-IT"/>
              <a:pPr>
                <a:defRPr/>
              </a:pPr>
              <a:t>‹N›</a:t>
            </a:fld>
            <a:endParaRPr lang="it-IT" dirty="0"/>
          </a:p>
        </p:txBody>
      </p:sp>
    </p:spTree>
    <p:extLst>
      <p:ext uri="{BB962C8B-B14F-4D97-AF65-F5344CB8AC3E}">
        <p14:creationId xmlns:p14="http://schemas.microsoft.com/office/powerpoint/2010/main" val="222013818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fronto">
    <p:spTree>
      <p:nvGrpSpPr>
        <p:cNvPr id="1" name=""/>
        <p:cNvGrpSpPr/>
        <p:nvPr/>
      </p:nvGrpSpPr>
      <p:grpSpPr>
        <a:xfrm>
          <a:off x="0" y="0"/>
          <a:ext cx="0" cy="0"/>
          <a:chOff x="0" y="0"/>
          <a:chExt cx="0" cy="0"/>
        </a:xfrm>
      </p:grpSpPr>
      <p:sp>
        <p:nvSpPr>
          <p:cNvPr id="2" name="Titolo 1"/>
          <p:cNvSpPr>
            <a:spLocks noGrp="1"/>
          </p:cNvSpPr>
          <p:nvPr>
            <p:ph type="title"/>
          </p:nvPr>
        </p:nvSpPr>
        <p:spPr>
          <a:xfrm>
            <a:off x="1047715" y="274638"/>
            <a:ext cx="10858576" cy="939784"/>
          </a:xfrm>
          <a:prstGeom prst="rect">
            <a:avLst/>
          </a:prstGeom>
        </p:spPr>
        <p:txBody>
          <a:bodyPr/>
          <a:lstStyle>
            <a:lvl1pPr>
              <a:defRPr>
                <a:solidFill>
                  <a:srgbClr val="003399"/>
                </a:solidFill>
              </a:defRPr>
            </a:lvl1pPr>
          </a:lstStyle>
          <a:p>
            <a:r>
              <a:rPr lang="it-IT" smtClean="0"/>
              <a:t>Fare clic per modificare lo stile del titolo</a:t>
            </a:r>
            <a:endParaRPr lang="it-IT" dirty="0"/>
          </a:p>
        </p:txBody>
      </p:sp>
      <p:sp>
        <p:nvSpPr>
          <p:cNvPr id="4" name="Segnaposto contenuto 3"/>
          <p:cNvSpPr>
            <a:spLocks noGrp="1"/>
          </p:cNvSpPr>
          <p:nvPr>
            <p:ph sz="half" idx="2"/>
          </p:nvPr>
        </p:nvSpPr>
        <p:spPr>
          <a:xfrm>
            <a:off x="1047716" y="1285860"/>
            <a:ext cx="5334037" cy="5072098"/>
          </a:xfrm>
          <a:prstGeom prst="rect">
            <a:avLst/>
          </a:prstGeom>
        </p:spPr>
        <p:txBody>
          <a:bodyPr/>
          <a:lstStyle>
            <a:lvl1pPr>
              <a:defRPr sz="1800">
                <a:solidFill>
                  <a:srgbClr val="003399"/>
                </a:solidFill>
              </a:defRPr>
            </a:lvl1pPr>
            <a:lvl2pPr>
              <a:defRPr sz="1600">
                <a:solidFill>
                  <a:srgbClr val="003399"/>
                </a:solidFill>
              </a:defRPr>
            </a:lvl2pPr>
            <a:lvl3pPr>
              <a:defRPr sz="1400">
                <a:solidFill>
                  <a:srgbClr val="003399"/>
                </a:solidFill>
              </a:defRPr>
            </a:lvl3pPr>
            <a:lvl4pPr>
              <a:defRPr sz="1400">
                <a:solidFill>
                  <a:srgbClr val="003399"/>
                </a:solidFill>
              </a:defRPr>
            </a:lvl4pPr>
            <a:lvl5pPr>
              <a:defRPr sz="1400">
                <a:solidFill>
                  <a:srgbClr val="003399"/>
                </a:solidFill>
              </a:defRPr>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6" name="Segnaposto contenuto 5"/>
          <p:cNvSpPr>
            <a:spLocks noGrp="1"/>
          </p:cNvSpPr>
          <p:nvPr>
            <p:ph sz="quarter" idx="4"/>
          </p:nvPr>
        </p:nvSpPr>
        <p:spPr>
          <a:xfrm>
            <a:off x="6477003" y="1285860"/>
            <a:ext cx="5429288" cy="5072098"/>
          </a:xfrm>
          <a:prstGeom prst="rect">
            <a:avLst/>
          </a:prstGeom>
        </p:spPr>
        <p:txBody>
          <a:bodyPr/>
          <a:lstStyle>
            <a:lvl1pPr>
              <a:defRPr sz="1800">
                <a:solidFill>
                  <a:srgbClr val="003399"/>
                </a:solidFill>
              </a:defRPr>
            </a:lvl1pPr>
            <a:lvl2pPr>
              <a:defRPr sz="1600">
                <a:solidFill>
                  <a:srgbClr val="003399"/>
                </a:solidFill>
              </a:defRPr>
            </a:lvl2pPr>
            <a:lvl3pPr>
              <a:defRPr sz="1400">
                <a:solidFill>
                  <a:srgbClr val="003399"/>
                </a:solidFill>
              </a:defRPr>
            </a:lvl3pPr>
            <a:lvl4pPr>
              <a:defRPr sz="1400">
                <a:solidFill>
                  <a:srgbClr val="003399"/>
                </a:solidFill>
              </a:defRPr>
            </a:lvl4pPr>
            <a:lvl5pPr>
              <a:defRPr sz="1400">
                <a:solidFill>
                  <a:srgbClr val="003399"/>
                </a:solidFill>
              </a:defRPr>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5" name="Rectangle 6"/>
          <p:cNvSpPr>
            <a:spLocks noGrp="1" noChangeArrowheads="1"/>
          </p:cNvSpPr>
          <p:nvPr>
            <p:ph type="sldNum" sz="quarter" idx="10"/>
          </p:nvPr>
        </p:nvSpPr>
        <p:spPr/>
        <p:txBody>
          <a:bodyPr/>
          <a:lstStyle>
            <a:lvl1pPr>
              <a:defRPr/>
            </a:lvl1pPr>
          </a:lstStyle>
          <a:p>
            <a:pPr>
              <a:defRPr/>
            </a:pPr>
            <a:fld id="{1B262D7D-0293-4D86-908E-2ACE2B30478E}" type="slidenum">
              <a:rPr lang="it-IT"/>
              <a:pPr>
                <a:defRPr/>
              </a:pPr>
              <a:t>‹N›</a:t>
            </a:fld>
            <a:endParaRPr lang="it-IT" dirty="0"/>
          </a:p>
        </p:txBody>
      </p:sp>
    </p:spTree>
    <p:extLst>
      <p:ext uri="{BB962C8B-B14F-4D97-AF65-F5344CB8AC3E}">
        <p14:creationId xmlns:p14="http://schemas.microsoft.com/office/powerpoint/2010/main" val="22304371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795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GB" dirty="0"/>
          </a:p>
        </p:txBody>
      </p:sp>
      <p:sp>
        <p:nvSpPr>
          <p:cNvPr id="3" name="Rectangle 6"/>
          <p:cNvSpPr>
            <a:spLocks noGrp="1" noChangeArrowheads="1"/>
          </p:cNvSpPr>
          <p:nvPr>
            <p:ph type="sldNum" sz="quarter" idx="10"/>
          </p:nvPr>
        </p:nvSpPr>
        <p:spPr/>
        <p:txBody>
          <a:bodyPr/>
          <a:lstStyle>
            <a:lvl1pPr>
              <a:defRPr/>
            </a:lvl1pPr>
          </a:lstStyle>
          <a:p>
            <a:pPr>
              <a:defRPr/>
            </a:pPr>
            <a:fld id="{155AF087-5B99-4FFA-8119-7F10545BE46C}" type="slidenum">
              <a:rPr lang="it-IT"/>
              <a:pPr>
                <a:defRPr/>
              </a:pPr>
              <a:t>‹N›</a:t>
            </a:fld>
            <a:endParaRPr lang="it-IT" dirty="0"/>
          </a:p>
        </p:txBody>
      </p:sp>
    </p:spTree>
    <p:extLst>
      <p:ext uri="{BB962C8B-B14F-4D97-AF65-F5344CB8AC3E}">
        <p14:creationId xmlns:p14="http://schemas.microsoft.com/office/powerpoint/2010/main" val="71276104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047715" y="274638"/>
            <a:ext cx="10858576" cy="939784"/>
          </a:xfrm>
          <a:prstGeom prst="rect">
            <a:avLst/>
          </a:prstGeom>
        </p:spPr>
        <p:txBody>
          <a:bodyPr/>
          <a:lstStyle>
            <a:lvl1pPr>
              <a:defRPr>
                <a:solidFill>
                  <a:srgbClr val="003399"/>
                </a:solidFill>
              </a:defRPr>
            </a:lvl1pPr>
          </a:lstStyle>
          <a:p>
            <a:r>
              <a:rPr lang="it-IT" smtClean="0"/>
              <a:t>Fare clic per modificare lo stile del titolo</a:t>
            </a:r>
            <a:endParaRPr lang="it-IT" dirty="0"/>
          </a:p>
        </p:txBody>
      </p:sp>
      <p:sp>
        <p:nvSpPr>
          <p:cNvPr id="3" name="Segnaposto testo 2"/>
          <p:cNvSpPr>
            <a:spLocks noGrp="1"/>
          </p:cNvSpPr>
          <p:nvPr>
            <p:ph type="body" idx="1"/>
          </p:nvPr>
        </p:nvSpPr>
        <p:spPr>
          <a:xfrm>
            <a:off x="1047715" y="1285860"/>
            <a:ext cx="5334037" cy="642942"/>
          </a:xfrm>
          <a:prstGeom prst="rect">
            <a:avLst/>
          </a:prstGeom>
        </p:spPr>
        <p:txBody>
          <a:bodyPr anchor="ctr"/>
          <a:lstStyle>
            <a:lvl1pPr marL="0" indent="0">
              <a:spcBef>
                <a:spcPts val="0"/>
              </a:spcBef>
              <a:buNone/>
              <a:defRPr sz="2000" b="1">
                <a:solidFill>
                  <a:srgbClr val="0033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1047716" y="1928802"/>
            <a:ext cx="5334037" cy="4429156"/>
          </a:xfrm>
          <a:prstGeom prst="rect">
            <a:avLst/>
          </a:prstGeom>
        </p:spPr>
        <p:txBody>
          <a:bodyPr/>
          <a:lstStyle>
            <a:lvl1pPr>
              <a:defRPr sz="1800">
                <a:solidFill>
                  <a:srgbClr val="003399"/>
                </a:solidFill>
              </a:defRPr>
            </a:lvl1pPr>
            <a:lvl2pPr>
              <a:defRPr sz="1800">
                <a:solidFill>
                  <a:srgbClr val="003399"/>
                </a:solidFill>
              </a:defRPr>
            </a:lvl2pPr>
            <a:lvl3pPr>
              <a:defRPr sz="1600">
                <a:solidFill>
                  <a:srgbClr val="003399"/>
                </a:solidFill>
              </a:defRPr>
            </a:lvl3pPr>
            <a:lvl4pPr>
              <a:defRPr sz="1400">
                <a:solidFill>
                  <a:srgbClr val="003399"/>
                </a:solidFill>
              </a:defRPr>
            </a:lvl4pPr>
            <a:lvl5pPr>
              <a:defRPr sz="1400">
                <a:solidFill>
                  <a:srgbClr val="003399"/>
                </a:solidFill>
              </a:defRPr>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5" name="Segnaposto testo 4"/>
          <p:cNvSpPr>
            <a:spLocks noGrp="1"/>
          </p:cNvSpPr>
          <p:nvPr>
            <p:ph type="body" sz="quarter" idx="3"/>
          </p:nvPr>
        </p:nvSpPr>
        <p:spPr>
          <a:xfrm>
            <a:off x="6477003" y="1285860"/>
            <a:ext cx="5429288" cy="642942"/>
          </a:xfrm>
          <a:prstGeom prst="rect">
            <a:avLst/>
          </a:prstGeom>
        </p:spPr>
        <p:txBody>
          <a:bodyPr anchor="ctr"/>
          <a:lstStyle>
            <a:lvl1pPr marL="0" indent="0">
              <a:spcBef>
                <a:spcPts val="0"/>
              </a:spcBef>
              <a:buNone/>
              <a:defRPr sz="2000" b="1">
                <a:solidFill>
                  <a:srgbClr val="0033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477003" y="1928802"/>
            <a:ext cx="5429288" cy="4429156"/>
          </a:xfrm>
          <a:prstGeom prst="rect">
            <a:avLst/>
          </a:prstGeom>
        </p:spPr>
        <p:txBody>
          <a:bodyPr/>
          <a:lstStyle>
            <a:lvl1pPr>
              <a:defRPr sz="1800">
                <a:solidFill>
                  <a:srgbClr val="003399"/>
                </a:solidFill>
              </a:defRPr>
            </a:lvl1pPr>
            <a:lvl2pPr>
              <a:defRPr sz="1800">
                <a:solidFill>
                  <a:srgbClr val="003399"/>
                </a:solidFill>
              </a:defRPr>
            </a:lvl2pPr>
            <a:lvl3pPr>
              <a:defRPr sz="1600">
                <a:solidFill>
                  <a:srgbClr val="003399"/>
                </a:solidFill>
              </a:defRPr>
            </a:lvl3pPr>
            <a:lvl4pPr>
              <a:defRPr sz="1400">
                <a:solidFill>
                  <a:srgbClr val="003399"/>
                </a:solidFill>
              </a:defRPr>
            </a:lvl4pPr>
            <a:lvl5pPr>
              <a:defRPr sz="1400">
                <a:solidFill>
                  <a:srgbClr val="003399"/>
                </a:solidFill>
              </a:defRPr>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7" name="Rectangle 6"/>
          <p:cNvSpPr>
            <a:spLocks noGrp="1" noChangeArrowheads="1"/>
          </p:cNvSpPr>
          <p:nvPr>
            <p:ph type="sldNum" sz="quarter" idx="10"/>
          </p:nvPr>
        </p:nvSpPr>
        <p:spPr/>
        <p:txBody>
          <a:bodyPr/>
          <a:lstStyle>
            <a:lvl1pPr>
              <a:defRPr/>
            </a:lvl1pPr>
          </a:lstStyle>
          <a:p>
            <a:pPr>
              <a:defRPr/>
            </a:pPr>
            <a:fld id="{BF07047C-06D0-4096-B895-79D6027CA504}" type="slidenum">
              <a:rPr lang="it-IT"/>
              <a:pPr>
                <a:defRPr/>
              </a:pPr>
              <a:t>‹N›</a:t>
            </a:fld>
            <a:endParaRPr lang="it-IT" dirty="0"/>
          </a:p>
        </p:txBody>
      </p:sp>
    </p:spTree>
    <p:extLst>
      <p:ext uri="{BB962C8B-B14F-4D97-AF65-F5344CB8AC3E}">
        <p14:creationId xmlns:p14="http://schemas.microsoft.com/office/powerpoint/2010/main" val="359998949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1047715" y="274638"/>
            <a:ext cx="10858576" cy="6083320"/>
          </a:xfrm>
          <a:prstGeom prst="rect">
            <a:avLst/>
          </a:prstGeom>
        </p:spPr>
        <p:txBody>
          <a:bodyPr/>
          <a:lstStyle>
            <a:lvl1pPr>
              <a:defRPr>
                <a:solidFill>
                  <a:srgbClr val="003399"/>
                </a:solidFill>
              </a:defRPr>
            </a:lvl1pPr>
            <a:lvl2pPr>
              <a:defRPr>
                <a:solidFill>
                  <a:srgbClr val="003399"/>
                </a:solidFill>
              </a:defRPr>
            </a:lvl2pPr>
            <a:lvl3pPr>
              <a:defRPr>
                <a:solidFill>
                  <a:srgbClr val="003399"/>
                </a:solidFill>
              </a:defRPr>
            </a:lvl3pPr>
            <a:lvl4pPr>
              <a:defRPr>
                <a:solidFill>
                  <a:srgbClr val="003399"/>
                </a:solidFill>
              </a:defRPr>
            </a:lvl4pPr>
            <a:lvl5pPr>
              <a:defRPr>
                <a:solidFill>
                  <a:srgbClr val="003399"/>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3" name="Rectangle 6"/>
          <p:cNvSpPr>
            <a:spLocks noGrp="1" noChangeArrowheads="1"/>
          </p:cNvSpPr>
          <p:nvPr>
            <p:ph type="sldNum" sz="quarter" idx="10"/>
          </p:nvPr>
        </p:nvSpPr>
        <p:spPr/>
        <p:txBody>
          <a:bodyPr/>
          <a:lstStyle>
            <a:lvl1pPr algn="r">
              <a:defRPr sz="1100" i="0">
                <a:solidFill>
                  <a:srgbClr val="000066"/>
                </a:solidFill>
                <a:latin typeface="Arial" pitchFamily="34" charset="0"/>
                <a:cs typeface="Arial" pitchFamily="34" charset="0"/>
              </a:defRPr>
            </a:lvl1pPr>
          </a:lstStyle>
          <a:p>
            <a:pPr>
              <a:defRPr/>
            </a:pPr>
            <a:fld id="{9E1A715C-E5FB-4AEF-B72A-743852E21E01}" type="slidenum">
              <a:rPr lang="it-IT"/>
              <a:pPr>
                <a:defRPr/>
              </a:pPr>
              <a:t>‹N›</a:t>
            </a:fld>
            <a:endParaRPr lang="it-IT" dirty="0"/>
          </a:p>
        </p:txBody>
      </p:sp>
    </p:spTree>
    <p:extLst>
      <p:ext uri="{BB962C8B-B14F-4D97-AF65-F5344CB8AC3E}">
        <p14:creationId xmlns:p14="http://schemas.microsoft.com/office/powerpoint/2010/main" val="16077707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047715" y="274638"/>
            <a:ext cx="10858576" cy="939784"/>
          </a:xfrm>
          <a:prstGeom prst="rect">
            <a:avLst/>
          </a:prstGeom>
        </p:spPr>
        <p:txBody>
          <a:bodyPr/>
          <a:lstStyle>
            <a:lvl1pPr>
              <a:defRPr>
                <a:solidFill>
                  <a:srgbClr val="003399"/>
                </a:solidFill>
              </a:defRPr>
            </a:lvl1pPr>
          </a:lstStyle>
          <a:p>
            <a:r>
              <a:rPr lang="it-IT" smtClean="0"/>
              <a:t>Fare clic per modificare lo stile del titolo</a:t>
            </a:r>
            <a:endParaRPr lang="it-IT" dirty="0"/>
          </a:p>
        </p:txBody>
      </p:sp>
      <p:sp>
        <p:nvSpPr>
          <p:cNvPr id="3" name="Segnaposto tabella 2"/>
          <p:cNvSpPr>
            <a:spLocks noGrp="1"/>
          </p:cNvSpPr>
          <p:nvPr>
            <p:ph type="tbl" idx="1"/>
          </p:nvPr>
        </p:nvSpPr>
        <p:spPr>
          <a:xfrm>
            <a:off x="1047715" y="1285860"/>
            <a:ext cx="10858576" cy="5072098"/>
          </a:xfrm>
          <a:prstGeom prst="rect">
            <a:avLst/>
          </a:prstGeom>
        </p:spPr>
        <p:txBody>
          <a:bodyPr/>
          <a:lstStyle/>
          <a:p>
            <a:pPr lvl="0"/>
            <a:r>
              <a:rPr lang="it-IT" noProof="0" smtClean="0"/>
              <a:t>Fare clic sull'icona per inserire una tabella</a:t>
            </a:r>
            <a:endParaRPr lang="it-IT" noProof="0" dirty="0" smtClean="0"/>
          </a:p>
        </p:txBody>
      </p:sp>
      <p:sp>
        <p:nvSpPr>
          <p:cNvPr id="4" name="Rectangle 6"/>
          <p:cNvSpPr>
            <a:spLocks noGrp="1" noChangeArrowheads="1"/>
          </p:cNvSpPr>
          <p:nvPr>
            <p:ph type="sldNum" sz="quarter" idx="10"/>
          </p:nvPr>
        </p:nvSpPr>
        <p:spPr/>
        <p:txBody>
          <a:bodyPr/>
          <a:lstStyle>
            <a:lvl1pPr algn="r">
              <a:defRPr sz="1100" i="0">
                <a:solidFill>
                  <a:srgbClr val="000066"/>
                </a:solidFill>
                <a:latin typeface="Arial" pitchFamily="34" charset="0"/>
                <a:cs typeface="Arial" pitchFamily="34" charset="0"/>
              </a:defRPr>
            </a:lvl1pPr>
          </a:lstStyle>
          <a:p>
            <a:pPr>
              <a:defRPr/>
            </a:pPr>
            <a:fld id="{9423339E-B2C1-4E38-8DFB-B9507D7CA4F5}" type="slidenum">
              <a:rPr lang="it-IT"/>
              <a:pPr>
                <a:defRPr/>
              </a:pPr>
              <a:t>‹N›</a:t>
            </a:fld>
            <a:endParaRPr lang="it-IT" dirty="0"/>
          </a:p>
        </p:txBody>
      </p:sp>
    </p:spTree>
    <p:extLst>
      <p:ext uri="{BB962C8B-B14F-4D97-AF65-F5344CB8AC3E}">
        <p14:creationId xmlns:p14="http://schemas.microsoft.com/office/powerpoint/2010/main" val="78591033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pic>
        <p:nvPicPr>
          <p:cNvPr id="2" name="Picture 11" descr="sfondo"/>
          <p:cNvPicPr>
            <a:picLocks noChangeAspect="1" noChangeArrowheads="1"/>
          </p:cNvPicPr>
          <p:nvPr userDrawn="1"/>
        </p:nvPicPr>
        <p:blipFill>
          <a:blip r:embed="rId2" cstate="print"/>
          <a:srcRect/>
          <a:stretch>
            <a:fillRect/>
          </a:stretch>
        </p:blipFill>
        <p:spPr bwMode="auto">
          <a:xfrm>
            <a:off x="0" y="0"/>
            <a:ext cx="12192000" cy="6827838"/>
          </a:xfrm>
          <a:prstGeom prst="rect">
            <a:avLst/>
          </a:prstGeom>
          <a:noFill/>
          <a:ln w="9525">
            <a:noFill/>
            <a:miter lim="800000"/>
            <a:headEnd/>
            <a:tailEnd/>
          </a:ln>
        </p:spPr>
      </p:pic>
      <p:pic>
        <p:nvPicPr>
          <p:cNvPr id="3" name="Picture 12" descr="SDA2003_blu"/>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110067" y="354013"/>
            <a:ext cx="992717" cy="3290887"/>
          </a:xfrm>
          <a:prstGeom prst="rect">
            <a:avLst/>
          </a:prstGeom>
          <a:noFill/>
          <a:ln w="9525">
            <a:noFill/>
            <a:miter lim="800000"/>
            <a:headEnd/>
            <a:tailEnd/>
          </a:ln>
        </p:spPr>
      </p:pic>
    </p:spTree>
    <p:extLst>
      <p:ext uri="{BB962C8B-B14F-4D97-AF65-F5344CB8AC3E}">
        <p14:creationId xmlns:p14="http://schemas.microsoft.com/office/powerpoint/2010/main" val="3930020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0" name="Body Level One…"/>
          <p:cNvSpPr txBox="1">
            <a:spLocks noGrp="1"/>
          </p:cNvSpPr>
          <p:nvPr>
            <p:ph type="body" sz="quarter" idx="1"/>
          </p:nvPr>
        </p:nvSpPr>
        <p:spPr>
          <a:xfrm>
            <a:off x="943349" y="1499239"/>
            <a:ext cx="10957582" cy="639911"/>
          </a:xfrm>
          <a:prstGeom prst="rect">
            <a:avLst/>
          </a:prstGeom>
        </p:spPr>
        <p:txBody>
          <a:bodyPr lIns="54425" tIns="54425" rIns="54425" bIns="54425" anchor="b"/>
          <a:lstStyle>
            <a:lvl1pPr marL="0" indent="0" defTabSz="914400">
              <a:spcBef>
                <a:spcPts val="600"/>
              </a:spcBef>
              <a:buClrTx/>
              <a:buSzTx/>
              <a:buNone/>
              <a:defRPr sz="2800">
                <a:latin typeface="+mj-lt"/>
                <a:ea typeface="+mj-ea"/>
                <a:cs typeface="+mj-cs"/>
                <a:sym typeface="Calibri"/>
              </a:defRPr>
            </a:lvl1pPr>
            <a:lvl2pPr marL="0" indent="544250" defTabSz="914400">
              <a:spcBef>
                <a:spcPts val="600"/>
              </a:spcBef>
              <a:buClrTx/>
              <a:buSzTx/>
              <a:buNone/>
              <a:defRPr sz="2800">
                <a:latin typeface="+mj-lt"/>
                <a:ea typeface="+mj-ea"/>
                <a:cs typeface="+mj-cs"/>
                <a:sym typeface="Calibri"/>
              </a:defRPr>
            </a:lvl2pPr>
            <a:lvl3pPr marL="0" indent="1088501" defTabSz="914400">
              <a:spcBef>
                <a:spcPts val="600"/>
              </a:spcBef>
              <a:buClrTx/>
              <a:buSzTx/>
              <a:buNone/>
              <a:defRPr sz="2800">
                <a:latin typeface="+mj-lt"/>
                <a:ea typeface="+mj-ea"/>
                <a:cs typeface="+mj-cs"/>
                <a:sym typeface="Calibri"/>
              </a:defRPr>
            </a:lvl3pPr>
            <a:lvl4pPr marL="0" indent="1632753" defTabSz="914400">
              <a:spcBef>
                <a:spcPts val="600"/>
              </a:spcBef>
              <a:buClrTx/>
              <a:buSzTx/>
              <a:buNone/>
              <a:defRPr sz="2800">
                <a:latin typeface="+mj-lt"/>
                <a:ea typeface="+mj-ea"/>
                <a:cs typeface="+mj-cs"/>
                <a:sym typeface="Calibri"/>
              </a:defRPr>
            </a:lvl4pPr>
            <a:lvl5pPr marL="0" indent="2177003" defTabSz="914400">
              <a:spcBef>
                <a:spcPts val="600"/>
              </a:spcBef>
              <a:buClrTx/>
              <a:buSzTx/>
              <a:buNone/>
              <a:defRPr sz="28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5892800" y="6172200"/>
            <a:ext cx="2844800" cy="368301"/>
          </a:xfrm>
          <a:prstGeom prst="rect">
            <a:avLst/>
          </a:prstGeom>
        </p:spPr>
        <p:txBody>
          <a:bodyPr lIns="45719" tIns="45719" rIns="45719" bIns="45719" anchor="ctr"/>
          <a:lstStyle>
            <a:lvl1pPr algn="r" defTabSz="914400">
              <a:defRPr>
                <a:latin typeface="+mj-lt"/>
                <a:ea typeface="+mj-ea"/>
                <a:cs typeface="+mj-cs"/>
                <a:sym typeface="Calibri"/>
              </a:defRPr>
            </a:lvl1pPr>
          </a:lstStyle>
          <a:p>
            <a:fld id="{86CB4B4D-7CA3-9044-876B-883B54F8677D}" type="slidenum">
              <a:t>‹N›</a:t>
            </a:fld>
            <a:endParaRPr/>
          </a:p>
        </p:txBody>
      </p:sp>
    </p:spTree>
    <p:extLst>
      <p:ext uri="{BB962C8B-B14F-4D97-AF65-F5344CB8AC3E}">
        <p14:creationId xmlns:p14="http://schemas.microsoft.com/office/powerpoint/2010/main" val="263863003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שקופית כותרת">
    <p:spTree>
      <p:nvGrpSpPr>
        <p:cNvPr id="1" name=""/>
        <p:cNvGrpSpPr/>
        <p:nvPr/>
      </p:nvGrpSpPr>
      <p:grpSpPr>
        <a:xfrm>
          <a:off x="0" y="0"/>
          <a:ext cx="0" cy="0"/>
          <a:chOff x="0" y="0"/>
          <a:chExt cx="0" cy="0"/>
        </a:xfrm>
      </p:grpSpPr>
      <p:sp>
        <p:nvSpPr>
          <p:cNvPr id="57" name="Slide Number"/>
          <p:cNvSpPr txBox="1">
            <a:spLocks noGrp="1"/>
          </p:cNvSpPr>
          <p:nvPr>
            <p:ph type="sldNum" sz="quarter" idx="2"/>
          </p:nvPr>
        </p:nvSpPr>
        <p:spPr>
          <a:xfrm>
            <a:off x="609600" y="6404292"/>
            <a:ext cx="258624" cy="269241"/>
          </a:xfrm>
          <a:prstGeom prst="rect">
            <a:avLst/>
          </a:prstGeom>
        </p:spPr>
        <p:txBody>
          <a:bodyPr lIns="45719" tIns="45719" rIns="45719" bIns="45719" anchor="ctr"/>
          <a:lstStyle>
            <a:lvl1pPr algn="l" defTabSz="914400">
              <a:defRPr>
                <a:solidFill>
                  <a:srgbClr val="888888"/>
                </a:solidFill>
                <a:latin typeface="+mj-lt"/>
                <a:ea typeface="+mj-ea"/>
                <a:cs typeface="+mj-cs"/>
                <a:sym typeface="Calibri"/>
              </a:defRPr>
            </a:lvl1pPr>
          </a:lstStyle>
          <a:p>
            <a:fld id="{86CB4B4D-7CA3-9044-876B-883B54F8677D}" type="slidenum">
              <a:t>‹N›</a:t>
            </a:fld>
            <a:endParaRPr/>
          </a:p>
        </p:txBody>
      </p:sp>
    </p:spTree>
    <p:extLst>
      <p:ext uri="{BB962C8B-B14F-4D97-AF65-F5344CB8AC3E}">
        <p14:creationId xmlns:p14="http://schemas.microsoft.com/office/powerpoint/2010/main" val="407437444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89" name="Title Text"/>
          <p:cNvSpPr txBox="1">
            <a:spLocks noGrp="1"/>
          </p:cNvSpPr>
          <p:nvPr>
            <p:ph type="title"/>
          </p:nvPr>
        </p:nvSpPr>
        <p:spPr>
          <a:xfrm>
            <a:off x="960499" y="138310"/>
            <a:ext cx="10255625" cy="513881"/>
          </a:xfrm>
          <a:prstGeom prst="rect">
            <a:avLst/>
          </a:prstGeom>
        </p:spPr>
        <p:txBody>
          <a:bodyPr lIns="45719" tIns="45719" rIns="45719" bIns="45719" anchor="t"/>
          <a:lstStyle>
            <a:lvl1pPr algn="ctr" defTabSz="914400">
              <a:defRPr sz="2800" b="1">
                <a:solidFill>
                  <a:srgbClr val="000000"/>
                </a:solidFill>
                <a:latin typeface="+mj-lt"/>
                <a:ea typeface="+mj-ea"/>
                <a:cs typeface="+mj-cs"/>
                <a:sym typeface="Calibri"/>
              </a:defRPr>
            </a:lvl1pPr>
          </a:lstStyle>
          <a:p>
            <a:r>
              <a:t>Title Text</a:t>
            </a:r>
          </a:p>
        </p:txBody>
      </p:sp>
      <p:sp>
        <p:nvSpPr>
          <p:cNvPr id="90" name="Slide Number"/>
          <p:cNvSpPr txBox="1">
            <a:spLocks noGrp="1"/>
          </p:cNvSpPr>
          <p:nvPr>
            <p:ph type="sldNum" sz="quarter" idx="2"/>
          </p:nvPr>
        </p:nvSpPr>
        <p:spPr>
          <a:xfrm>
            <a:off x="5892800" y="6172200"/>
            <a:ext cx="2844800" cy="368301"/>
          </a:xfrm>
          <a:prstGeom prst="rect">
            <a:avLst/>
          </a:prstGeom>
        </p:spPr>
        <p:txBody>
          <a:bodyPr lIns="45719" tIns="45719" rIns="45719" bIns="45719" anchor="ctr"/>
          <a:lstStyle>
            <a:lvl1pPr algn="r" defTabSz="914400">
              <a:defRPr>
                <a:latin typeface="+mj-lt"/>
                <a:ea typeface="+mj-ea"/>
                <a:cs typeface="+mj-cs"/>
                <a:sym typeface="Calibri"/>
              </a:defRPr>
            </a:lvl1pPr>
          </a:lstStyle>
          <a:p>
            <a:fld id="{86CB4B4D-7CA3-9044-876B-883B54F8677D}" type="slidenum">
              <a:t>‹N›</a:t>
            </a:fld>
            <a:endParaRPr/>
          </a:p>
        </p:txBody>
      </p:sp>
    </p:spTree>
    <p:extLst>
      <p:ext uri="{BB962C8B-B14F-4D97-AF65-F5344CB8AC3E}">
        <p14:creationId xmlns:p14="http://schemas.microsoft.com/office/powerpoint/2010/main" val="144022779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860007" y="379297"/>
            <a:ext cx="9506858" cy="525690"/>
          </a:xfrm>
          <a:prstGeom prst="rect">
            <a:avLst/>
          </a:prstGeom>
        </p:spPr>
        <p:txBody>
          <a:bodyPr lIns="45719" tIns="45719" rIns="45719" bIns="45719" anchor="t"/>
          <a:lstStyle>
            <a:lvl1pPr algn="ctr" defTabSz="914400">
              <a:defRPr sz="2800" b="1">
                <a:solidFill>
                  <a:srgbClr val="000000"/>
                </a:solidFill>
                <a:latin typeface="+mj-lt"/>
                <a:ea typeface="+mj-ea"/>
                <a:cs typeface="+mj-cs"/>
                <a:sym typeface="Calibri"/>
              </a:defRPr>
            </a:lvl1pPr>
          </a:lstStyle>
          <a:p>
            <a:r>
              <a:t>Title Text</a:t>
            </a:r>
          </a:p>
        </p:txBody>
      </p:sp>
      <p:sp>
        <p:nvSpPr>
          <p:cNvPr id="136" name="Body Level One…"/>
          <p:cNvSpPr txBox="1">
            <a:spLocks noGrp="1"/>
          </p:cNvSpPr>
          <p:nvPr>
            <p:ph type="body" sz="quarter" idx="1"/>
          </p:nvPr>
        </p:nvSpPr>
        <p:spPr>
          <a:xfrm>
            <a:off x="1828800" y="3886200"/>
            <a:ext cx="8534400" cy="1752600"/>
          </a:xfrm>
          <a:prstGeom prst="rect">
            <a:avLst/>
          </a:prstGeom>
        </p:spPr>
        <p:txBody>
          <a:bodyPr lIns="45719" tIns="45719" rIns="45719" bIns="45719" anchor="t"/>
          <a:lstStyle>
            <a:lvl1pPr marL="0" indent="0" algn="ctr" defTabSz="914400">
              <a:spcBef>
                <a:spcPts val="700"/>
              </a:spcBef>
              <a:buClrTx/>
              <a:buSzTx/>
              <a:buNone/>
              <a:defRPr sz="3200">
                <a:solidFill>
                  <a:srgbClr val="888888"/>
                </a:solidFill>
                <a:latin typeface="+mj-lt"/>
                <a:ea typeface="+mj-ea"/>
                <a:cs typeface="+mj-cs"/>
                <a:sym typeface="Calibri"/>
              </a:defRPr>
            </a:lvl1pPr>
            <a:lvl2pPr marL="0" indent="457200" algn="ctr" defTabSz="914400">
              <a:spcBef>
                <a:spcPts val="700"/>
              </a:spcBef>
              <a:buClrTx/>
              <a:buSzTx/>
              <a:buNone/>
              <a:defRPr sz="3200">
                <a:solidFill>
                  <a:srgbClr val="888888"/>
                </a:solidFill>
                <a:latin typeface="+mj-lt"/>
                <a:ea typeface="+mj-ea"/>
                <a:cs typeface="+mj-cs"/>
                <a:sym typeface="Calibri"/>
              </a:defRPr>
            </a:lvl2pPr>
            <a:lvl3pPr marL="0" indent="914400" algn="ctr" defTabSz="914400">
              <a:spcBef>
                <a:spcPts val="700"/>
              </a:spcBef>
              <a:buClrTx/>
              <a:buSzTx/>
              <a:buNone/>
              <a:defRPr sz="3200">
                <a:solidFill>
                  <a:srgbClr val="888888"/>
                </a:solidFill>
                <a:latin typeface="+mj-lt"/>
                <a:ea typeface="+mj-ea"/>
                <a:cs typeface="+mj-cs"/>
                <a:sym typeface="Calibri"/>
              </a:defRPr>
            </a:lvl3pPr>
            <a:lvl4pPr marL="0" indent="1371600" algn="ctr" defTabSz="914400">
              <a:spcBef>
                <a:spcPts val="700"/>
              </a:spcBef>
              <a:buClrTx/>
              <a:buSzTx/>
              <a:buNone/>
              <a:defRPr sz="3200">
                <a:solidFill>
                  <a:srgbClr val="888888"/>
                </a:solidFill>
                <a:latin typeface="+mj-lt"/>
                <a:ea typeface="+mj-ea"/>
                <a:cs typeface="+mj-cs"/>
                <a:sym typeface="Calibri"/>
              </a:defRPr>
            </a:lvl4pPr>
            <a:lvl5pPr marL="0" indent="1828800" algn="ctr" defTabSz="914400">
              <a:spcBef>
                <a:spcPts val="700"/>
              </a:spcBef>
              <a:buClrTx/>
              <a:buSzTx/>
              <a:buNone/>
              <a:defRPr sz="32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60023029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accent6"/>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6275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marL="457200" indent="-342900">
              <a:buFontTx/>
              <a:buBlip>
                <a:blip r:embed="rId2"/>
              </a:buBlip>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384800" cy="4525963"/>
          </a:xfrm>
        </p:spPr>
        <p:txBody>
          <a:bodyPr/>
          <a:lstStyle>
            <a:lvl1pPr marL="457200" indent="-342900">
              <a:buFontTx/>
              <a:buBlip>
                <a:blip r:embed="rId2"/>
              </a:buBlip>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1486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marL="457200" indent="-342900">
              <a:buFontTx/>
              <a:buBlip>
                <a:blip r:embed="rId2"/>
              </a:buBlip>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marL="457200" indent="-342900">
              <a:buFontTx/>
              <a:buBlip>
                <a:blip r:embed="rId2"/>
              </a:buBlip>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1122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3481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4D4D4D"/>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marL="457200" indent="-342900">
              <a:buFontTx/>
              <a:buBlip>
                <a:blip r:embed="rId2"/>
              </a:buBlip>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397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6215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457200" indent="-342900">
              <a:buFontTx/>
              <a:buBlip>
                <a:blip r:embed="rId2"/>
              </a:buBlip>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2224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6" name="Picture 5">
            <a:extLst>
              <a:ext uri="{FF2B5EF4-FFF2-40B4-BE49-F238E27FC236}">
                <a16:creationId xmlns:a16="http://schemas.microsoft.com/office/drawing/2014/main" id="{1E50BC9D-1FC9-426B-9A9C-57D116334E1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977878" y="6352877"/>
            <a:ext cx="2236243" cy="441131"/>
          </a:xfrm>
          <a:prstGeom prst="rect">
            <a:avLst/>
          </a:prstGeom>
        </p:spPr>
      </p:pic>
      <p:cxnSp>
        <p:nvCxnSpPr>
          <p:cNvPr id="8" name="Straight Connector 7">
            <a:extLst>
              <a:ext uri="{FF2B5EF4-FFF2-40B4-BE49-F238E27FC236}">
                <a16:creationId xmlns:a16="http://schemas.microsoft.com/office/drawing/2014/main" id="{EC432902-FDFF-4C5A-B301-F52257715F86}"/>
              </a:ext>
            </a:extLst>
          </p:cNvPr>
          <p:cNvCxnSpPr/>
          <p:nvPr userDrawn="1"/>
        </p:nvCxnSpPr>
        <p:spPr>
          <a:xfrm>
            <a:off x="0" y="6237312"/>
            <a:ext cx="12192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CD4222-48FC-4518-ACF1-6F5D64137E18}"/>
              </a:ext>
            </a:extLst>
          </p:cNvPr>
          <p:cNvSpPr txBox="1"/>
          <p:nvPr userDrawn="1"/>
        </p:nvSpPr>
        <p:spPr>
          <a:xfrm>
            <a:off x="143339" y="6411675"/>
            <a:ext cx="4320480" cy="307777"/>
          </a:xfrm>
          <a:prstGeom prst="rect">
            <a:avLst/>
          </a:prstGeom>
          <a:noFill/>
        </p:spPr>
        <p:txBody>
          <a:bodyPr wrap="square" rtlCol="0">
            <a:spAutoFit/>
          </a:bodyPr>
          <a:lstStyle/>
          <a:p>
            <a:r>
              <a:rPr lang="en-GB" sz="1400" dirty="0">
                <a:solidFill>
                  <a:schemeClr val="tx1">
                    <a:lumMod val="65000"/>
                    <a:lumOff val="35000"/>
                  </a:schemeClr>
                </a:solidFill>
              </a:rPr>
              <a:t>© ETHICS 2019 – all rights reserved</a:t>
            </a:r>
          </a:p>
        </p:txBody>
      </p:sp>
      <p:sp>
        <p:nvSpPr>
          <p:cNvPr id="10" name="TextBox 9">
            <a:extLst>
              <a:ext uri="{FF2B5EF4-FFF2-40B4-BE49-F238E27FC236}">
                <a16:creationId xmlns:a16="http://schemas.microsoft.com/office/drawing/2014/main" id="{5AB9FE15-0194-459E-B0A6-F69B3C74AFC1}"/>
              </a:ext>
            </a:extLst>
          </p:cNvPr>
          <p:cNvSpPr txBox="1"/>
          <p:nvPr userDrawn="1"/>
        </p:nvSpPr>
        <p:spPr>
          <a:xfrm>
            <a:off x="11553471" y="6447187"/>
            <a:ext cx="576064" cy="276999"/>
          </a:xfrm>
          <a:prstGeom prst="rect">
            <a:avLst/>
          </a:prstGeom>
          <a:noFill/>
        </p:spPr>
        <p:txBody>
          <a:bodyPr wrap="square" rtlCol="0">
            <a:spAutoFit/>
          </a:bodyPr>
          <a:lstStyle/>
          <a:p>
            <a:fld id="{8FEEBBE2-A8D5-4917-A922-90DB61C7B9A1}" type="slidenum">
              <a:rPr lang="en-GB" sz="1200" smtClean="0">
                <a:solidFill>
                  <a:schemeClr val="tx1">
                    <a:lumMod val="65000"/>
                    <a:lumOff val="35000"/>
                  </a:schemeClr>
                </a:solidFill>
              </a:rPr>
              <a:t>‹N›</a:t>
            </a:fld>
            <a:endParaRPr lang="en-GB" sz="1200" dirty="0">
              <a:solidFill>
                <a:schemeClr val="tx1">
                  <a:lumMod val="65000"/>
                  <a:lumOff val="35000"/>
                </a:schemeClr>
              </a:solidFill>
            </a:endParaRPr>
          </a:p>
        </p:txBody>
      </p:sp>
      <p:pic>
        <p:nvPicPr>
          <p:cNvPr id="5" name="Picture 4">
            <a:extLst>
              <a:ext uri="{FF2B5EF4-FFF2-40B4-BE49-F238E27FC236}">
                <a16:creationId xmlns:a16="http://schemas.microsoft.com/office/drawing/2014/main" id="{401E74AA-2F4B-4353-9E6D-4210F0B406B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924685" y="57939"/>
            <a:ext cx="1192531" cy="1210822"/>
          </a:xfrm>
          <a:prstGeom prst="rect">
            <a:avLst/>
          </a:prstGeom>
        </p:spPr>
      </p:pic>
    </p:spTree>
    <p:extLst>
      <p:ext uri="{BB962C8B-B14F-4D97-AF65-F5344CB8AC3E}">
        <p14:creationId xmlns:p14="http://schemas.microsoft.com/office/powerpoint/2010/main" val="1706739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88" r:id="rId11"/>
    <p:sldLayoutId id="2147483691" r:id="rId12"/>
    <p:sldLayoutId id="2147483693" r:id="rId13"/>
  </p:sldLayoutIdLst>
  <p:hf hdr="0" dt="0"/>
  <p:txStyles>
    <p:titleStyle>
      <a:lvl1pPr algn="ctr" defTabSz="914400" rtl="0" eaLnBrk="1" latinLnBrk="0" hangingPunct="1">
        <a:spcBef>
          <a:spcPct val="0"/>
        </a:spcBef>
        <a:buNone/>
        <a:defRPr sz="4400" kern="12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457200" indent="-342900" algn="l" defTabSz="457200" rtl="0" eaLnBrk="1" latinLnBrk="0" hangingPunct="1">
        <a:spcBef>
          <a:spcPct val="20000"/>
        </a:spcBef>
        <a:buClr>
          <a:schemeClr val="accent6"/>
        </a:buClr>
        <a:buSzPct val="100000"/>
        <a:buFontTx/>
        <a:buBlip>
          <a:blip r:embed="rId17"/>
        </a:buBlip>
        <a:defRPr lang="en-US" sz="2400" b="0" kern="1200" dirty="0" smtClean="0">
          <a:solidFill>
            <a:schemeClr val="tx1">
              <a:lumMod val="65000"/>
              <a:lumOff val="35000"/>
            </a:schemeClr>
          </a:solidFill>
          <a:latin typeface="+mn-lt"/>
          <a:ea typeface="+mn-ea"/>
          <a:cs typeface="Arial"/>
        </a:defRPr>
      </a:lvl1pPr>
      <a:lvl2pPr marL="742950" indent="-285750" algn="l" defTabSz="914400" rtl="0" eaLnBrk="1" latinLnBrk="0" hangingPunct="1">
        <a:spcBef>
          <a:spcPct val="20000"/>
        </a:spcBef>
        <a:buClr>
          <a:schemeClr val="accent6"/>
        </a:buClr>
        <a:buFont typeface="Arial" panose="020B0604020202020204" pitchFamily="34" charset="0"/>
        <a:buChar char="•"/>
        <a:defRPr sz="22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chemeClr val="accent6"/>
        </a:buClr>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chemeClr val="accent6"/>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endParaRPr lang="en-US" dirty="0"/>
          </a:p>
        </p:txBody>
      </p:sp>
      <p:sp>
        <p:nvSpPr>
          <p:cNvPr id="4" name="TextBox 3">
            <a:extLst>
              <a:ext uri="{FF2B5EF4-FFF2-40B4-BE49-F238E27FC236}">
                <a16:creationId xmlns:a16="http://schemas.microsoft.com/office/drawing/2014/main" id="{1317B84E-DCB5-4D7B-A4E9-03375261F31B}"/>
              </a:ext>
            </a:extLst>
          </p:cNvPr>
          <p:cNvSpPr txBox="1"/>
          <p:nvPr userDrawn="1"/>
        </p:nvSpPr>
        <p:spPr>
          <a:xfrm>
            <a:off x="143339" y="6411675"/>
            <a:ext cx="4320480" cy="307777"/>
          </a:xfrm>
          <a:prstGeom prst="rect">
            <a:avLst/>
          </a:prstGeom>
          <a:noFill/>
        </p:spPr>
        <p:txBody>
          <a:bodyPr wrap="square" rtlCol="0">
            <a:spAutoFit/>
          </a:bodyPr>
          <a:lstStyle/>
          <a:p>
            <a:r>
              <a:rPr lang="en-GB" sz="1400" dirty="0">
                <a:solidFill>
                  <a:schemeClr val="tx1">
                    <a:lumMod val="65000"/>
                    <a:lumOff val="35000"/>
                  </a:schemeClr>
                </a:solidFill>
              </a:rPr>
              <a:t>© ETHICS 2019 – all rights reserved</a:t>
            </a:r>
          </a:p>
        </p:txBody>
      </p:sp>
    </p:spTree>
    <p:extLst>
      <p:ext uri="{BB962C8B-B14F-4D97-AF65-F5344CB8AC3E}">
        <p14:creationId xmlns:p14="http://schemas.microsoft.com/office/powerpoint/2010/main" val="3446525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dt="0"/>
  <p:txStyles>
    <p:titleStyle>
      <a:lvl1pPr algn="ctr" defTabSz="914400" rtl="0" eaLnBrk="1" latinLnBrk="0" hangingPunct="1">
        <a:spcBef>
          <a:spcPct val="0"/>
        </a:spcBef>
        <a:buNone/>
        <a:defRPr sz="4400" kern="1200">
          <a:solidFill>
            <a:schemeClr val="accent6"/>
          </a:solidFill>
          <a:latin typeface="Tahoma" panose="020B0604030504040204" pitchFamily="34" charset="0"/>
          <a:ea typeface="Tahoma" panose="020B0604030504040204" pitchFamily="34" charset="0"/>
          <a:cs typeface="Tahoma" panose="020B0604030504040204" pitchFamily="34" charset="0"/>
        </a:defRPr>
      </a:lvl1pPr>
    </p:titleStyle>
    <p:bodyStyle>
      <a:lvl1pPr marL="114300" indent="0" algn="l" defTabSz="457200" rtl="0" eaLnBrk="1" latinLnBrk="0" hangingPunct="1">
        <a:spcBef>
          <a:spcPct val="20000"/>
        </a:spcBef>
        <a:buClr>
          <a:schemeClr val="accent6"/>
        </a:buClr>
        <a:buSzPct val="100000"/>
        <a:buFont typeface="Wingdings" panose="05000000000000000000" pitchFamily="2" charset="2"/>
        <a:buNone/>
        <a:defRPr lang="en-US" sz="2400" b="0" kern="12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Clr>
          <a:schemeClr val="accent6"/>
        </a:buClr>
        <a:buFont typeface="Arial" panose="020B0604020202020204" pitchFamily="34" charset="0"/>
        <a:buChar char="•"/>
        <a:defRPr sz="22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chemeClr val="accent6"/>
        </a:buClr>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chemeClr val="accent6"/>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47751" y="274638"/>
            <a:ext cx="10858500" cy="939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endParaRPr lang="it-IT" dirty="0" smtClean="0"/>
          </a:p>
        </p:txBody>
      </p:sp>
      <p:sp>
        <p:nvSpPr>
          <p:cNvPr id="1027" name="Rectangle 5"/>
          <p:cNvSpPr>
            <a:spLocks noGrp="1" noChangeArrowheads="1"/>
          </p:cNvSpPr>
          <p:nvPr>
            <p:ph type="body" idx="1"/>
          </p:nvPr>
        </p:nvSpPr>
        <p:spPr bwMode="auto">
          <a:xfrm>
            <a:off x="1047751" y="1285875"/>
            <a:ext cx="10858500" cy="5100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6" name="Rectangle 6"/>
          <p:cNvSpPr>
            <a:spLocks noGrp="1" noChangeArrowheads="1"/>
          </p:cNvSpPr>
          <p:nvPr>
            <p:ph type="sldNum" sz="quarter" idx="4"/>
          </p:nvPr>
        </p:nvSpPr>
        <p:spPr>
          <a:xfrm>
            <a:off x="11334751" y="6500814"/>
            <a:ext cx="666749" cy="357187"/>
          </a:xfrm>
          <a:prstGeom prst="rect">
            <a:avLst/>
          </a:prstGeom>
          <a:ln/>
        </p:spPr>
        <p:txBody>
          <a:bodyPr/>
          <a:lstStyle>
            <a:lvl1pPr algn="r">
              <a:defRPr sz="1100" i="0" smtClean="0">
                <a:solidFill>
                  <a:srgbClr val="003399"/>
                </a:solidFill>
                <a:latin typeface="Arial" pitchFamily="34" charset="0"/>
                <a:cs typeface="Arial" pitchFamily="34" charset="0"/>
              </a:defRPr>
            </a:lvl1pPr>
          </a:lstStyle>
          <a:p>
            <a:pPr>
              <a:defRPr/>
            </a:pPr>
            <a:fld id="{2FC5BBBA-513A-4AF9-B060-990E04E42D3B}" type="slidenum">
              <a:rPr lang="it-IT"/>
              <a:pPr>
                <a:defRPr/>
              </a:pPr>
              <a:t>‹N›</a:t>
            </a:fld>
            <a:endParaRPr lang="it-IT" dirty="0"/>
          </a:p>
        </p:txBody>
      </p:sp>
      <p:sp>
        <p:nvSpPr>
          <p:cNvPr id="5" name="Rectangle 6"/>
          <p:cNvSpPr txBox="1">
            <a:spLocks noChangeArrowheads="1"/>
          </p:cNvSpPr>
          <p:nvPr userDrawn="1"/>
        </p:nvSpPr>
        <p:spPr>
          <a:xfrm>
            <a:off x="47329" y="6502400"/>
            <a:ext cx="2261129" cy="355600"/>
          </a:xfrm>
          <a:prstGeom prst="rect">
            <a:avLst/>
          </a:prstGeom>
          <a:ln/>
        </p:spPr>
        <p:txBody>
          <a:bodyPr/>
          <a:lstStyle>
            <a:lvl1pPr>
              <a:defRPr i="0"/>
            </a:lvl1pPr>
          </a:lstStyle>
          <a:p>
            <a:pPr algn="r">
              <a:defRPr/>
            </a:pPr>
            <a:r>
              <a:rPr lang="it-IT" sz="1100" dirty="0" smtClean="0">
                <a:solidFill>
                  <a:srgbClr val="003399"/>
                </a:solidFill>
                <a:latin typeface="Arial" pitchFamily="34" charset="0"/>
                <a:cs typeface="Arial" pitchFamily="34" charset="0"/>
              </a:rPr>
              <a:t> Copyright SDA Bocconi</a:t>
            </a:r>
            <a:endParaRPr lang="it-IT" sz="1100" dirty="0">
              <a:solidFill>
                <a:srgbClr val="003399"/>
              </a:solidFill>
              <a:latin typeface="Arial" pitchFamily="34" charset="0"/>
              <a:cs typeface="Arial" pitchFamily="34" charset="0"/>
            </a:endParaRPr>
          </a:p>
        </p:txBody>
      </p:sp>
    </p:spTree>
    <p:extLst>
      <p:ext uri="{BB962C8B-B14F-4D97-AF65-F5344CB8AC3E}">
        <p14:creationId xmlns:p14="http://schemas.microsoft.com/office/powerpoint/2010/main" val="307903479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ransition/>
  <p:timing>
    <p:tnLst>
      <p:par>
        <p:cTn id="1" dur="indefinite" restart="never" nodeType="tmRoot"/>
      </p:par>
    </p:tnLst>
  </p:timing>
  <p:hf hdr="0" dt="0"/>
  <p:txStyles>
    <p:titleStyle>
      <a:lvl1pPr algn="l" defTabSz="958850" rtl="0" eaLnBrk="1" fontAlgn="base" hangingPunct="1">
        <a:spcBef>
          <a:spcPct val="0"/>
        </a:spcBef>
        <a:spcAft>
          <a:spcPct val="0"/>
        </a:spcAft>
        <a:defRPr sz="2400" b="1">
          <a:solidFill>
            <a:srgbClr val="003399"/>
          </a:solidFill>
          <a:latin typeface="Verdana" pitchFamily="34" charset="0"/>
          <a:ea typeface="+mj-ea"/>
          <a:cs typeface="+mj-cs"/>
        </a:defRPr>
      </a:lvl1pPr>
      <a:lvl2pPr algn="l" defTabSz="958850" rtl="0" eaLnBrk="1" fontAlgn="base" hangingPunct="1">
        <a:spcBef>
          <a:spcPct val="0"/>
        </a:spcBef>
        <a:spcAft>
          <a:spcPct val="0"/>
        </a:spcAft>
        <a:defRPr sz="2400" b="1">
          <a:solidFill>
            <a:srgbClr val="003399"/>
          </a:solidFill>
          <a:latin typeface="Verdana" pitchFamily="34" charset="0"/>
        </a:defRPr>
      </a:lvl2pPr>
      <a:lvl3pPr algn="l" defTabSz="958850" rtl="0" eaLnBrk="1" fontAlgn="base" hangingPunct="1">
        <a:spcBef>
          <a:spcPct val="0"/>
        </a:spcBef>
        <a:spcAft>
          <a:spcPct val="0"/>
        </a:spcAft>
        <a:defRPr sz="2400" b="1">
          <a:solidFill>
            <a:srgbClr val="003399"/>
          </a:solidFill>
          <a:latin typeface="Verdana" pitchFamily="34" charset="0"/>
        </a:defRPr>
      </a:lvl3pPr>
      <a:lvl4pPr algn="l" defTabSz="958850" rtl="0" eaLnBrk="1" fontAlgn="base" hangingPunct="1">
        <a:spcBef>
          <a:spcPct val="0"/>
        </a:spcBef>
        <a:spcAft>
          <a:spcPct val="0"/>
        </a:spcAft>
        <a:defRPr sz="2400" b="1">
          <a:solidFill>
            <a:srgbClr val="003399"/>
          </a:solidFill>
          <a:latin typeface="Verdana" pitchFamily="34" charset="0"/>
        </a:defRPr>
      </a:lvl4pPr>
      <a:lvl5pPr algn="l" defTabSz="958850" rtl="0" eaLnBrk="1" fontAlgn="base" hangingPunct="1">
        <a:spcBef>
          <a:spcPct val="0"/>
        </a:spcBef>
        <a:spcAft>
          <a:spcPct val="0"/>
        </a:spcAft>
        <a:defRPr sz="2400" b="1">
          <a:solidFill>
            <a:srgbClr val="003399"/>
          </a:solidFill>
          <a:latin typeface="Verdana" pitchFamily="34" charset="0"/>
        </a:defRPr>
      </a:lvl5pPr>
      <a:lvl6pPr marL="457200" algn="ctr" defTabSz="958850" rtl="0" eaLnBrk="1" fontAlgn="base" hangingPunct="1">
        <a:spcBef>
          <a:spcPct val="0"/>
        </a:spcBef>
        <a:spcAft>
          <a:spcPct val="0"/>
        </a:spcAft>
        <a:defRPr sz="4700">
          <a:solidFill>
            <a:schemeClr val="tx2"/>
          </a:solidFill>
          <a:latin typeface="Times" pitchFamily="18" charset="0"/>
        </a:defRPr>
      </a:lvl6pPr>
      <a:lvl7pPr marL="914400" algn="ctr" defTabSz="958850" rtl="0" eaLnBrk="1" fontAlgn="base" hangingPunct="1">
        <a:spcBef>
          <a:spcPct val="0"/>
        </a:spcBef>
        <a:spcAft>
          <a:spcPct val="0"/>
        </a:spcAft>
        <a:defRPr sz="4700">
          <a:solidFill>
            <a:schemeClr val="tx2"/>
          </a:solidFill>
          <a:latin typeface="Times" pitchFamily="18" charset="0"/>
        </a:defRPr>
      </a:lvl7pPr>
      <a:lvl8pPr marL="1371600" algn="ctr" defTabSz="958850" rtl="0" eaLnBrk="1" fontAlgn="base" hangingPunct="1">
        <a:spcBef>
          <a:spcPct val="0"/>
        </a:spcBef>
        <a:spcAft>
          <a:spcPct val="0"/>
        </a:spcAft>
        <a:defRPr sz="4700">
          <a:solidFill>
            <a:schemeClr val="tx2"/>
          </a:solidFill>
          <a:latin typeface="Times" pitchFamily="18" charset="0"/>
        </a:defRPr>
      </a:lvl8pPr>
      <a:lvl9pPr marL="1828800" algn="ctr" defTabSz="958850" rtl="0" eaLnBrk="1" fontAlgn="base" hangingPunct="1">
        <a:spcBef>
          <a:spcPct val="0"/>
        </a:spcBef>
        <a:spcAft>
          <a:spcPct val="0"/>
        </a:spcAft>
        <a:defRPr sz="4700">
          <a:solidFill>
            <a:schemeClr val="tx2"/>
          </a:solidFill>
          <a:latin typeface="Times" pitchFamily="18" charset="0"/>
        </a:defRPr>
      </a:lvl9pPr>
    </p:titleStyle>
    <p:bodyStyle>
      <a:lvl1pPr marL="360363" indent="-360363" algn="l" defTabSz="958850" rtl="0" eaLnBrk="1" fontAlgn="base" hangingPunct="1">
        <a:spcBef>
          <a:spcPct val="20000"/>
        </a:spcBef>
        <a:spcAft>
          <a:spcPct val="0"/>
        </a:spcAft>
        <a:buFont typeface="Arial" charset="0"/>
        <a:buChar char="•"/>
        <a:defRPr>
          <a:solidFill>
            <a:srgbClr val="003399"/>
          </a:solidFill>
          <a:latin typeface="Arial" charset="0"/>
          <a:ea typeface="+mn-ea"/>
          <a:cs typeface="+mn-cs"/>
        </a:defRPr>
      </a:lvl1pPr>
      <a:lvl2pPr marL="777875" indent="-298450" algn="l" defTabSz="958850" rtl="0" eaLnBrk="1" fontAlgn="base" hangingPunct="1">
        <a:spcBef>
          <a:spcPct val="20000"/>
        </a:spcBef>
        <a:spcAft>
          <a:spcPct val="0"/>
        </a:spcAft>
        <a:buFont typeface="Arial" charset="0"/>
        <a:buChar char="–"/>
        <a:defRPr sz="1600">
          <a:solidFill>
            <a:srgbClr val="003399"/>
          </a:solidFill>
          <a:latin typeface="Arial" charset="0"/>
        </a:defRPr>
      </a:lvl2pPr>
      <a:lvl3pPr marL="1198563" indent="-239713" algn="l" defTabSz="958850" rtl="0" eaLnBrk="1" fontAlgn="base" hangingPunct="1">
        <a:spcBef>
          <a:spcPct val="20000"/>
        </a:spcBef>
        <a:spcAft>
          <a:spcPct val="0"/>
        </a:spcAft>
        <a:buSzPct val="90000"/>
        <a:buFont typeface="Wingdings" pitchFamily="2" charset="2"/>
        <a:buChar char="§"/>
        <a:defRPr sz="1400">
          <a:solidFill>
            <a:srgbClr val="003399"/>
          </a:solidFill>
          <a:latin typeface="Arial" charset="0"/>
        </a:defRPr>
      </a:lvl3pPr>
      <a:lvl4pPr marL="1674813" indent="-238125" algn="l" defTabSz="958850" rtl="0" eaLnBrk="1" fontAlgn="base" hangingPunct="1">
        <a:spcBef>
          <a:spcPct val="20000"/>
        </a:spcBef>
        <a:spcAft>
          <a:spcPct val="0"/>
        </a:spcAft>
        <a:buFont typeface="Arial" charset="0"/>
        <a:buChar char="–"/>
        <a:defRPr sz="1400">
          <a:solidFill>
            <a:srgbClr val="003399"/>
          </a:solidFill>
          <a:latin typeface="Arial" charset="0"/>
        </a:defRPr>
      </a:lvl4pPr>
      <a:lvl5pPr marL="2155825" indent="-241300" algn="l" defTabSz="958850" rtl="0" eaLnBrk="1" fontAlgn="base" hangingPunct="1">
        <a:spcBef>
          <a:spcPct val="20000"/>
        </a:spcBef>
        <a:spcAft>
          <a:spcPct val="0"/>
        </a:spcAft>
        <a:buSzPct val="90000"/>
        <a:buFont typeface="Wingdings" pitchFamily="2" charset="2"/>
        <a:buChar char="§"/>
        <a:defRPr sz="1400">
          <a:solidFill>
            <a:srgbClr val="003399"/>
          </a:solidFill>
          <a:latin typeface="Arial" charset="0"/>
        </a:defRPr>
      </a:lvl5pPr>
      <a:lvl6pPr marL="2613025" indent="-241300" algn="l" defTabSz="958850" rtl="0" eaLnBrk="1" fontAlgn="base" hangingPunct="1">
        <a:spcBef>
          <a:spcPct val="20000"/>
        </a:spcBef>
        <a:spcAft>
          <a:spcPct val="0"/>
        </a:spcAft>
        <a:buChar char="»"/>
        <a:defRPr sz="2100">
          <a:solidFill>
            <a:schemeClr val="tx1"/>
          </a:solidFill>
          <a:latin typeface="+mn-lt"/>
        </a:defRPr>
      </a:lvl6pPr>
      <a:lvl7pPr marL="3070225" indent="-241300" algn="l" defTabSz="958850" rtl="0" eaLnBrk="1" fontAlgn="base" hangingPunct="1">
        <a:spcBef>
          <a:spcPct val="20000"/>
        </a:spcBef>
        <a:spcAft>
          <a:spcPct val="0"/>
        </a:spcAft>
        <a:buChar char="»"/>
        <a:defRPr sz="2100">
          <a:solidFill>
            <a:schemeClr val="tx1"/>
          </a:solidFill>
          <a:latin typeface="+mn-lt"/>
        </a:defRPr>
      </a:lvl7pPr>
      <a:lvl8pPr marL="3527425" indent="-241300" algn="l" defTabSz="958850" rtl="0" eaLnBrk="1" fontAlgn="base" hangingPunct="1">
        <a:spcBef>
          <a:spcPct val="20000"/>
        </a:spcBef>
        <a:spcAft>
          <a:spcPct val="0"/>
        </a:spcAft>
        <a:buChar char="»"/>
        <a:defRPr sz="2100">
          <a:solidFill>
            <a:schemeClr val="tx1"/>
          </a:solidFill>
          <a:latin typeface="+mn-lt"/>
        </a:defRPr>
      </a:lvl8pPr>
      <a:lvl9pPr marL="3984625" indent="-241300" algn="l" defTabSz="958850" rtl="0" eaLnBrk="1" fontAlgn="base" hangingPunct="1">
        <a:spcBef>
          <a:spcPct val="20000"/>
        </a:spcBef>
        <a:spcAft>
          <a:spcPct val="0"/>
        </a:spcAft>
        <a:buChar char="»"/>
        <a:defRPr sz="21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25.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3509C4E-044E-4BB6-BAF1-884772A56174}"/>
              </a:ext>
            </a:extLst>
          </p:cNvPr>
          <p:cNvSpPr>
            <a:spLocks noGrp="1"/>
          </p:cNvSpPr>
          <p:nvPr>
            <p:ph type="subTitle" idx="1"/>
          </p:nvPr>
        </p:nvSpPr>
        <p:spPr/>
        <p:txBody>
          <a:bodyPr/>
          <a:lstStyle/>
          <a:p>
            <a:r>
              <a:rPr lang="en-GB" dirty="0" smtClean="0"/>
              <a:t>Beatrice Bauer </a:t>
            </a:r>
          </a:p>
          <a:p>
            <a:r>
              <a:rPr lang="en-GB" dirty="0" smtClean="0"/>
              <a:t>SDA Bocconi School of Management</a:t>
            </a:r>
            <a:endParaRPr lang="en-GB" dirty="0"/>
          </a:p>
        </p:txBody>
      </p:sp>
      <p:sp>
        <p:nvSpPr>
          <p:cNvPr id="4" name="Titolo 11"/>
          <p:cNvSpPr>
            <a:spLocks noGrp="1"/>
          </p:cNvSpPr>
          <p:nvPr>
            <p:ph type="ctrTitle"/>
          </p:nvPr>
        </p:nvSpPr>
        <p:spPr>
          <a:xfrm>
            <a:off x="527380" y="1412776"/>
            <a:ext cx="7224803" cy="3096344"/>
          </a:xfrm>
          <a:ln w="19050">
            <a:solidFill>
              <a:schemeClr val="accent6"/>
            </a:solidFill>
          </a:ln>
        </p:spPr>
        <p:txBody>
          <a:bodyPr>
            <a:noAutofit/>
          </a:bodyPr>
          <a:lstStyle/>
          <a:p>
            <a:pPr algn="l">
              <a:spcBef>
                <a:spcPts val="900"/>
              </a:spcBef>
              <a:spcAft>
                <a:spcPts val="1200"/>
              </a:spcAft>
            </a:pPr>
            <a:r>
              <a:rPr lang="it-IT" b="0" dirty="0" err="1" smtClean="0">
                <a:solidFill>
                  <a:schemeClr val="bg1">
                    <a:lumMod val="50000"/>
                  </a:schemeClr>
                </a:solidFill>
              </a:rPr>
              <a:t>Guiding</a:t>
            </a:r>
            <a:r>
              <a:rPr lang="it-IT" b="0" dirty="0" smtClean="0">
                <a:solidFill>
                  <a:schemeClr val="bg1">
                    <a:lumMod val="50000"/>
                  </a:schemeClr>
                </a:solidFill>
              </a:rPr>
              <a:t> Cultural </a:t>
            </a:r>
            <a:r>
              <a:rPr lang="it-IT" b="0" dirty="0" err="1" smtClean="0">
                <a:solidFill>
                  <a:schemeClr val="bg1">
                    <a:lumMod val="50000"/>
                  </a:schemeClr>
                </a:solidFill>
              </a:rPr>
              <a:t>Change</a:t>
            </a:r>
            <a:r>
              <a:rPr lang="it-IT" b="0" dirty="0" smtClean="0">
                <a:solidFill>
                  <a:schemeClr val="bg1">
                    <a:lumMod val="50000"/>
                  </a:schemeClr>
                </a:solidFill>
              </a:rPr>
              <a:t> </a:t>
            </a:r>
            <a:r>
              <a:rPr lang="it-IT" b="0" dirty="0">
                <a:solidFill>
                  <a:schemeClr val="bg1">
                    <a:lumMod val="50000"/>
                  </a:schemeClr>
                </a:solidFill>
              </a:rPr>
              <a:t>in </a:t>
            </a:r>
            <a:r>
              <a:rPr lang="it-IT" b="0" dirty="0" err="1">
                <a:solidFill>
                  <a:schemeClr val="bg1">
                    <a:lumMod val="50000"/>
                  </a:schemeClr>
                </a:solidFill>
              </a:rPr>
              <a:t>C</a:t>
            </a:r>
            <a:r>
              <a:rPr lang="it-IT" b="0" dirty="0" err="1" smtClean="0">
                <a:solidFill>
                  <a:schemeClr val="bg1">
                    <a:lumMod val="50000"/>
                  </a:schemeClr>
                </a:solidFill>
              </a:rPr>
              <a:t>ompliance</a:t>
            </a:r>
            <a:r>
              <a:rPr lang="it-IT" b="0" dirty="0" smtClean="0">
                <a:solidFill>
                  <a:schemeClr val="bg1">
                    <a:lumMod val="50000"/>
                  </a:schemeClr>
                </a:solidFill>
              </a:rPr>
              <a:t> and </a:t>
            </a:r>
            <a:r>
              <a:rPr lang="it-IT" b="0" dirty="0" err="1">
                <a:solidFill>
                  <a:schemeClr val="bg1">
                    <a:lumMod val="50000"/>
                  </a:schemeClr>
                </a:solidFill>
              </a:rPr>
              <a:t>E</a:t>
            </a:r>
            <a:r>
              <a:rPr lang="it-IT" b="0" dirty="0" err="1" smtClean="0">
                <a:solidFill>
                  <a:schemeClr val="bg1">
                    <a:lumMod val="50000"/>
                  </a:schemeClr>
                </a:solidFill>
              </a:rPr>
              <a:t>thics</a:t>
            </a:r>
            <a:endParaRPr lang="it-IT" b="0" dirty="0">
              <a:solidFill>
                <a:schemeClr val="bg1">
                  <a:lumMod val="50000"/>
                </a:schemeClr>
              </a:solidFill>
            </a:endParaRPr>
          </a:p>
        </p:txBody>
      </p:sp>
    </p:spTree>
    <p:extLst>
      <p:ext uri="{BB962C8B-B14F-4D97-AF65-F5344CB8AC3E}">
        <p14:creationId xmlns:p14="http://schemas.microsoft.com/office/powerpoint/2010/main" val="2824617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numero diapositiva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3399"/>
                </a:solidFill>
                <a:latin typeface="Arial" panose="020B0604020202020204" pitchFamily="34" charset="0"/>
                <a:cs typeface="Arial" panose="020B0604020202020204" pitchFamily="34" charset="0"/>
              </a:defRPr>
            </a:lvl1pPr>
            <a:lvl2pPr marL="742950" indent="-285750">
              <a:defRPr>
                <a:solidFill>
                  <a:srgbClr val="003399"/>
                </a:solidFill>
                <a:latin typeface="Arial" panose="020B0604020202020204" pitchFamily="34" charset="0"/>
                <a:cs typeface="Arial" panose="020B0604020202020204" pitchFamily="34" charset="0"/>
              </a:defRPr>
            </a:lvl2pPr>
            <a:lvl3pPr marL="1143000" indent="-228600">
              <a:defRPr>
                <a:solidFill>
                  <a:srgbClr val="003399"/>
                </a:solidFill>
                <a:latin typeface="Arial" panose="020B0604020202020204" pitchFamily="34" charset="0"/>
                <a:cs typeface="Arial" panose="020B0604020202020204" pitchFamily="34" charset="0"/>
              </a:defRPr>
            </a:lvl3pPr>
            <a:lvl4pPr marL="1600200" indent="-228600">
              <a:defRPr>
                <a:solidFill>
                  <a:srgbClr val="003399"/>
                </a:solidFill>
                <a:latin typeface="Arial" panose="020B0604020202020204" pitchFamily="34" charset="0"/>
                <a:cs typeface="Arial" panose="020B0604020202020204" pitchFamily="34" charset="0"/>
              </a:defRPr>
            </a:lvl4pPr>
            <a:lvl5pPr marL="2057400" indent="-228600">
              <a:defRPr>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9pPr>
          </a:lstStyle>
          <a:p>
            <a:pPr fontAlgn="base">
              <a:spcBef>
                <a:spcPct val="0"/>
              </a:spcBef>
              <a:spcAft>
                <a:spcPct val="0"/>
              </a:spcAft>
            </a:pPr>
            <a:fld id="{9409156A-51E3-4E17-B156-4941EB518692}" type="slidenum">
              <a:rPr lang="it-IT" altLang="en-US"/>
              <a:pPr fontAlgn="base">
                <a:spcBef>
                  <a:spcPct val="0"/>
                </a:spcBef>
                <a:spcAft>
                  <a:spcPct val="0"/>
                </a:spcAft>
              </a:pPr>
              <a:t>10</a:t>
            </a:fld>
            <a:endParaRPr lang="it-IT" altLang="en-US"/>
          </a:p>
        </p:txBody>
      </p:sp>
      <p:pic>
        <p:nvPicPr>
          <p:cNvPr id="71683" name="Segnaposto contenuto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20080" y="1"/>
            <a:ext cx="8976320" cy="6223183"/>
          </a:xfrm>
        </p:spPr>
      </p:pic>
    </p:spTree>
    <p:extLst>
      <p:ext uri="{BB962C8B-B14F-4D97-AF65-F5344CB8AC3E}">
        <p14:creationId xmlns:p14="http://schemas.microsoft.com/office/powerpoint/2010/main" val="3707709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4273152" y="-3411760"/>
            <a:ext cx="20278499" cy="13105456"/>
          </a:xfrm>
          <a:prstGeom prst="rect">
            <a:avLst/>
          </a:prstGeom>
        </p:spPr>
      </p:pic>
      <p:sp>
        <p:nvSpPr>
          <p:cNvPr id="65539" name="Rectangle 3"/>
          <p:cNvSpPr>
            <a:spLocks noGrp="1" noChangeArrowheads="1"/>
          </p:cNvSpPr>
          <p:nvPr>
            <p:ph type="body" idx="4294967295"/>
          </p:nvPr>
        </p:nvSpPr>
        <p:spPr>
          <a:xfrm>
            <a:off x="1343472" y="1340768"/>
            <a:ext cx="9361040" cy="5216891"/>
          </a:xfrm>
        </p:spPr>
        <p:txBody>
          <a:bodyPr>
            <a:normAutofit/>
          </a:bodyPr>
          <a:lstStyle/>
          <a:p>
            <a:pPr marL="114300" indent="0">
              <a:buNone/>
            </a:pPr>
            <a:r>
              <a:rPr lang="en-US" sz="2400" dirty="0" smtClean="0">
                <a:solidFill>
                  <a:schemeClr val="tx1"/>
                </a:solidFill>
                <a:effectLst>
                  <a:outerShdw blurRad="38100" dist="38100" dir="2700000" algn="tl">
                    <a:srgbClr val="000000">
                      <a:alpha val="43137"/>
                    </a:srgbClr>
                  </a:outerShdw>
                </a:effectLst>
              </a:rPr>
              <a:t>                                                </a:t>
            </a:r>
            <a:r>
              <a:rPr lang="en-US" sz="3600" b="1" dirty="0" smtClean="0">
                <a:solidFill>
                  <a:schemeClr val="accent5">
                    <a:lumMod val="50000"/>
                  </a:schemeClr>
                </a:solidFill>
              </a:rPr>
              <a:t>There </a:t>
            </a:r>
            <a:r>
              <a:rPr lang="en-US" sz="3600" b="1" dirty="0">
                <a:solidFill>
                  <a:schemeClr val="accent5">
                    <a:lumMod val="50000"/>
                  </a:schemeClr>
                </a:solidFill>
              </a:rPr>
              <a:t>are </a:t>
            </a:r>
            <a:r>
              <a:rPr lang="en-US" sz="3600" b="1" dirty="0" smtClean="0">
                <a:solidFill>
                  <a:schemeClr val="accent5">
                    <a:lumMod val="50000"/>
                  </a:schemeClr>
                </a:solidFill>
              </a:rPr>
              <a:t>rarely individuals who </a:t>
            </a:r>
            <a:r>
              <a:rPr lang="en-US" sz="3600" b="1" dirty="0">
                <a:solidFill>
                  <a:schemeClr val="accent5">
                    <a:lumMod val="50000"/>
                  </a:schemeClr>
                </a:solidFill>
              </a:rPr>
              <a:t>can burst in from the outside and disrupt things. This might sound appealing to the would-be heroes among us, but such individuals are unlikely to possess the credibility to sustain any </a:t>
            </a:r>
            <a:r>
              <a:rPr lang="en-US" sz="3600" b="1" dirty="0" smtClean="0">
                <a:solidFill>
                  <a:schemeClr val="accent5">
                    <a:lumMod val="50000"/>
                  </a:schemeClr>
                </a:solidFill>
              </a:rPr>
              <a:t>commitment </a:t>
            </a:r>
            <a:r>
              <a:rPr lang="en-US" sz="3600" b="1" dirty="0">
                <a:solidFill>
                  <a:schemeClr val="accent5">
                    <a:lumMod val="50000"/>
                  </a:schemeClr>
                </a:solidFill>
              </a:rPr>
              <a:t>.</a:t>
            </a:r>
          </a:p>
        </p:txBody>
      </p:sp>
    </p:spTree>
    <p:extLst>
      <p:ext uri="{BB962C8B-B14F-4D97-AF65-F5344CB8AC3E}">
        <p14:creationId xmlns:p14="http://schemas.microsoft.com/office/powerpoint/2010/main" val="4100171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407368" y="548680"/>
            <a:ext cx="4824535" cy="5809258"/>
          </a:xfrm>
        </p:spPr>
        <p:txBody>
          <a:bodyPr>
            <a:normAutofit/>
          </a:bodyPr>
          <a:lstStyle/>
          <a:p>
            <a:endParaRPr lang="en-US" b="1" dirty="0" smtClean="0">
              <a:solidFill>
                <a:srgbClr val="6A6A6A"/>
              </a:solidFill>
              <a:latin typeface="arial" panose="020B0604020202020204" pitchFamily="34" charset="0"/>
            </a:endParaRPr>
          </a:p>
          <a:p>
            <a:r>
              <a:rPr lang="en-US" b="1" dirty="0" smtClean="0">
                <a:solidFill>
                  <a:srgbClr val="6A6A6A"/>
                </a:solidFill>
                <a:latin typeface="arial" panose="020B0604020202020204" pitchFamily="34" charset="0"/>
              </a:rPr>
              <a:t>Reactance</a:t>
            </a:r>
            <a:r>
              <a:rPr lang="en-US" dirty="0">
                <a:solidFill>
                  <a:srgbClr val="545454"/>
                </a:solidFill>
                <a:latin typeface="arial" panose="020B0604020202020204" pitchFamily="34" charset="0"/>
              </a:rPr>
              <a:t> is an unpleasant motivational arousal (reaction) to </a:t>
            </a:r>
            <a:r>
              <a:rPr lang="en-US" dirty="0" smtClean="0">
                <a:solidFill>
                  <a:srgbClr val="545454"/>
                </a:solidFill>
                <a:latin typeface="arial" panose="020B0604020202020204" pitchFamily="34" charset="0"/>
              </a:rPr>
              <a:t>persons</a:t>
            </a:r>
            <a:r>
              <a:rPr lang="en-US" dirty="0">
                <a:solidFill>
                  <a:srgbClr val="545454"/>
                </a:solidFill>
                <a:latin typeface="arial" panose="020B0604020202020204" pitchFamily="34" charset="0"/>
              </a:rPr>
              <a:t>, rules, or regulations that threaten or eliminate specific behavioral freedoms. </a:t>
            </a:r>
            <a:endParaRPr lang="en-US" dirty="0" smtClean="0">
              <a:solidFill>
                <a:srgbClr val="545454"/>
              </a:solidFill>
              <a:latin typeface="arial" panose="020B0604020202020204" pitchFamily="34" charset="0"/>
            </a:endParaRPr>
          </a:p>
          <a:p>
            <a:r>
              <a:rPr lang="en-US" b="1" dirty="0" smtClean="0">
                <a:solidFill>
                  <a:srgbClr val="6A6A6A"/>
                </a:solidFill>
                <a:latin typeface="arial" panose="020B0604020202020204" pitchFamily="34" charset="0"/>
              </a:rPr>
              <a:t>Reactance</a:t>
            </a:r>
            <a:r>
              <a:rPr lang="en-US" dirty="0">
                <a:solidFill>
                  <a:srgbClr val="545454"/>
                </a:solidFill>
                <a:latin typeface="arial" panose="020B0604020202020204" pitchFamily="34" charset="0"/>
              </a:rPr>
              <a:t> occurs when a person feels that someone or something is taking away their choices or limiting the range of alternatives.</a:t>
            </a:r>
            <a:endParaRPr lang="it-IT" dirty="0"/>
          </a:p>
        </p:txBody>
      </p:sp>
      <p:sp>
        <p:nvSpPr>
          <p:cNvPr id="4" name="Segnaposto numero diapositiva 3"/>
          <p:cNvSpPr>
            <a:spLocks noGrp="1"/>
          </p:cNvSpPr>
          <p:nvPr>
            <p:ph type="sldNum" sz="quarter" idx="11"/>
          </p:nvPr>
        </p:nvSpPr>
        <p:spPr/>
        <p:txBody>
          <a:bodyPr/>
          <a:lstStyle/>
          <a:p>
            <a:pPr>
              <a:defRPr/>
            </a:pPr>
            <a:fld id="{A6BCF866-9EB4-41C1-8141-8962258CBBA3}" type="slidenum">
              <a:rPr lang="it-IT" smtClean="0"/>
              <a:pPr>
                <a:defRPr/>
              </a:pPr>
              <a:t>12</a:t>
            </a:fld>
            <a:endParaRPr lang="it-IT" dirty="0"/>
          </a:p>
        </p:txBody>
      </p:sp>
      <p:pic>
        <p:nvPicPr>
          <p:cNvPr id="5" name="Immagine 4"/>
          <p:cNvPicPr>
            <a:picLocks noChangeAspect="1"/>
          </p:cNvPicPr>
          <p:nvPr/>
        </p:nvPicPr>
        <p:blipFill>
          <a:blip r:embed="rId2"/>
          <a:stretch>
            <a:fillRect/>
          </a:stretch>
        </p:blipFill>
        <p:spPr>
          <a:xfrm>
            <a:off x="6744072" y="540254"/>
            <a:ext cx="4620716" cy="4670941"/>
          </a:xfrm>
          <a:prstGeom prst="rect">
            <a:avLst/>
          </a:prstGeom>
        </p:spPr>
      </p:pic>
    </p:spTree>
    <p:extLst>
      <p:ext uri="{BB962C8B-B14F-4D97-AF65-F5344CB8AC3E}">
        <p14:creationId xmlns:p14="http://schemas.microsoft.com/office/powerpoint/2010/main" val="141005293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Beatrice\AppData\Local\Microsoft\Windows\Temporary Internet Files\Content.IE5\2YVWNAFG\MP90040651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82191"/>
            <a:ext cx="9144000" cy="609361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Beatrice\AppData\Local\Microsoft\Windows\Temporary Internet Files\Content.IE5\2YVWNAFG\MP90040651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3408"/>
            <a:ext cx="12192000" cy="8235550"/>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p:cNvSpPr>
            <a:spLocks noGrp="1" noChangeArrowheads="1"/>
          </p:cNvSpPr>
          <p:nvPr>
            <p:ph type="body" idx="4294967295"/>
          </p:nvPr>
        </p:nvSpPr>
        <p:spPr>
          <a:xfrm>
            <a:off x="2524126" y="1190848"/>
            <a:ext cx="8143875" cy="4470400"/>
          </a:xfrm>
        </p:spPr>
        <p:txBody>
          <a:bodyPr/>
          <a:lstStyle/>
          <a:p>
            <a:pPr marL="0" indent="0">
              <a:buNone/>
            </a:pPr>
            <a:r>
              <a:rPr lang="en-US" sz="2800" b="1" dirty="0">
                <a:solidFill>
                  <a:schemeClr val="bg1"/>
                </a:solidFill>
              </a:rPr>
              <a:t>“If you put fences around people, you get sheep.”</a:t>
            </a:r>
          </a:p>
          <a:p>
            <a:endParaRPr lang="en-US" sz="2800" b="1" dirty="0">
              <a:solidFill>
                <a:schemeClr val="bg1"/>
              </a:solidFill>
            </a:endParaRPr>
          </a:p>
          <a:p>
            <a:pPr>
              <a:buFont typeface="Arial" charset="0"/>
              <a:buNone/>
            </a:pPr>
            <a:r>
              <a:rPr lang="en-US" sz="2500" b="1" dirty="0">
                <a:solidFill>
                  <a:schemeClr val="bg1"/>
                </a:solidFill>
              </a:rPr>
              <a:t>                       William L. McKnight, 1924</a:t>
            </a:r>
          </a:p>
        </p:txBody>
      </p:sp>
    </p:spTree>
    <p:extLst>
      <p:ext uri="{BB962C8B-B14F-4D97-AF65-F5344CB8AC3E}">
        <p14:creationId xmlns:p14="http://schemas.microsoft.com/office/powerpoint/2010/main" val="2751421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2"/>
          <p:cNvSpPr>
            <a:spLocks noGrp="1" noChangeArrowheads="1"/>
          </p:cNvSpPr>
          <p:nvPr>
            <p:ph type="title"/>
          </p:nvPr>
        </p:nvSpPr>
        <p:spPr>
          <a:xfrm>
            <a:off x="335360" y="117004"/>
            <a:ext cx="9073008" cy="647700"/>
          </a:xfrm>
          <a:prstGeom prst="rect">
            <a:avLst/>
          </a:prstGeom>
        </p:spPr>
        <p:txBody>
          <a:bodyPr anchor="t">
            <a:noAutofit/>
          </a:bodyPr>
          <a:lstStyle/>
          <a:p>
            <a:pPr algn="l"/>
            <a:r>
              <a:rPr lang="en-GB" altLang="en-US" sz="3600" dirty="0">
                <a:solidFill>
                  <a:srgbClr val="C00000"/>
                </a:solidFill>
              </a:rPr>
              <a:t>DIFFERENT PERCEPTIONS OF HIERARCHY</a:t>
            </a:r>
          </a:p>
        </p:txBody>
      </p:sp>
      <p:sp>
        <p:nvSpPr>
          <p:cNvPr id="146437" name="Text Box 6"/>
          <p:cNvSpPr txBox="1">
            <a:spLocks noChangeArrowheads="1"/>
          </p:cNvSpPr>
          <p:nvPr/>
        </p:nvSpPr>
        <p:spPr bwMode="auto">
          <a:xfrm>
            <a:off x="305994" y="764704"/>
            <a:ext cx="10974582" cy="3046988"/>
          </a:xfrm>
          <a:prstGeom prst="rect">
            <a:avLst/>
          </a:prstGeom>
          <a:solidFill>
            <a:srgbClr val="C0000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altLang="en-US" sz="3200" b="1" dirty="0">
                <a:solidFill>
                  <a:schemeClr val="bg1"/>
                </a:solidFill>
                <a:latin typeface="+mn-lt"/>
                <a:cs typeface="Arial" panose="020B0604020202020204" pitchFamily="34" charset="0"/>
              </a:rPr>
              <a:t>HIGH POWER </a:t>
            </a:r>
            <a:r>
              <a:rPr lang="en-US" altLang="en-US" sz="3200" b="1" dirty="0" smtClean="0">
                <a:solidFill>
                  <a:schemeClr val="bg1"/>
                </a:solidFill>
                <a:latin typeface="+mn-lt"/>
                <a:cs typeface="Arial" panose="020B0604020202020204" pitchFamily="34" charset="0"/>
              </a:rPr>
              <a:t>DISTANCE Culture</a:t>
            </a:r>
            <a:endParaRPr lang="en-US" altLang="en-US" sz="3200" b="1" dirty="0">
              <a:solidFill>
                <a:schemeClr val="bg1"/>
              </a:solidFill>
              <a:latin typeface="+mn-lt"/>
              <a:cs typeface="Arial" panose="020B0604020202020204" pitchFamily="34" charset="0"/>
            </a:endParaRPr>
          </a:p>
          <a:p>
            <a:pPr eaLnBrk="0" fontAlgn="base" hangingPunct="0">
              <a:spcBef>
                <a:spcPct val="0"/>
              </a:spcBef>
              <a:spcAft>
                <a:spcPct val="0"/>
              </a:spcAft>
              <a:buClr>
                <a:srgbClr val="CC0000"/>
              </a:buClr>
            </a:pPr>
            <a:r>
              <a:rPr lang="en-US" sz="3200" dirty="0">
                <a:solidFill>
                  <a:schemeClr val="bg1"/>
                </a:solidFill>
                <a:latin typeface="+mn-lt"/>
              </a:rPr>
              <a:t>These are cultures in </a:t>
            </a:r>
            <a:r>
              <a:rPr lang="en-US" sz="3200" dirty="0" smtClean="0">
                <a:solidFill>
                  <a:schemeClr val="bg1"/>
                </a:solidFill>
                <a:latin typeface="+mn-lt"/>
              </a:rPr>
              <a:t>which the </a:t>
            </a:r>
            <a:r>
              <a:rPr lang="en-US" sz="3200" b="1" dirty="0" smtClean="0">
                <a:solidFill>
                  <a:schemeClr val="tx2"/>
                </a:solidFill>
                <a:latin typeface="+mn-lt"/>
              </a:rPr>
              <a:t>power</a:t>
            </a:r>
            <a:r>
              <a:rPr lang="en-US" sz="3200" dirty="0">
                <a:solidFill>
                  <a:schemeClr val="bg1"/>
                </a:solidFill>
                <a:latin typeface="+mn-lt"/>
              </a:rPr>
              <a:t> relations are paternalistic and autocratic, and where there is centralized authority. In other words, there is a wide gap </a:t>
            </a:r>
            <a:r>
              <a:rPr lang="en-US" sz="3200" dirty="0" smtClean="0">
                <a:solidFill>
                  <a:schemeClr val="bg1"/>
                </a:solidFill>
                <a:latin typeface="+mn-lt"/>
              </a:rPr>
              <a:t>of emotional</a:t>
            </a:r>
            <a:r>
              <a:rPr lang="en-US" sz="3200" dirty="0">
                <a:solidFill>
                  <a:schemeClr val="bg1"/>
                </a:solidFill>
                <a:latin typeface="+mn-lt"/>
              </a:rPr>
              <a:t> </a:t>
            </a:r>
            <a:r>
              <a:rPr lang="en-US" sz="3200" b="1" dirty="0">
                <a:solidFill>
                  <a:schemeClr val="tx2"/>
                </a:solidFill>
                <a:latin typeface="+mn-lt"/>
              </a:rPr>
              <a:t>distance</a:t>
            </a:r>
            <a:r>
              <a:rPr lang="en-US" sz="3200" dirty="0">
                <a:solidFill>
                  <a:schemeClr val="bg1"/>
                </a:solidFill>
                <a:latin typeface="+mn-lt"/>
              </a:rPr>
              <a:t> </a:t>
            </a:r>
            <a:endParaRPr lang="en-US" sz="3200" dirty="0" smtClean="0">
              <a:solidFill>
                <a:schemeClr val="bg1"/>
              </a:solidFill>
              <a:latin typeface="+mn-lt"/>
            </a:endParaRPr>
          </a:p>
          <a:p>
            <a:pPr eaLnBrk="0" fontAlgn="base" hangingPunct="0">
              <a:spcBef>
                <a:spcPct val="0"/>
              </a:spcBef>
              <a:spcAft>
                <a:spcPct val="0"/>
              </a:spcAft>
              <a:buClr>
                <a:srgbClr val="CC0000"/>
              </a:buClr>
            </a:pPr>
            <a:r>
              <a:rPr lang="en-US" sz="3200" dirty="0" smtClean="0">
                <a:solidFill>
                  <a:schemeClr val="bg1"/>
                </a:solidFill>
                <a:latin typeface="+mn-lt"/>
              </a:rPr>
              <a:t>which </a:t>
            </a:r>
            <a:r>
              <a:rPr lang="en-US" sz="3200" dirty="0">
                <a:solidFill>
                  <a:schemeClr val="bg1"/>
                </a:solidFill>
                <a:latin typeface="+mn-lt"/>
              </a:rPr>
              <a:t>is perceived to exist among people at different levels of the hierarchy.</a:t>
            </a:r>
            <a:endParaRPr lang="en-GB" altLang="en-US" sz="3200" dirty="0">
              <a:solidFill>
                <a:schemeClr val="bg1"/>
              </a:solidFill>
              <a:latin typeface="+mn-lt"/>
              <a:cs typeface="Arial" panose="020B0604020202020204" pitchFamily="34" charset="0"/>
            </a:endParaRPr>
          </a:p>
        </p:txBody>
      </p:sp>
      <p:pic>
        <p:nvPicPr>
          <p:cNvPr id="2" name="Immagine 1"/>
          <p:cNvPicPr>
            <a:picLocks noChangeAspect="1"/>
          </p:cNvPicPr>
          <p:nvPr/>
        </p:nvPicPr>
        <p:blipFill>
          <a:blip r:embed="rId3"/>
          <a:stretch>
            <a:fillRect/>
          </a:stretch>
        </p:blipFill>
        <p:spPr>
          <a:xfrm>
            <a:off x="2063552" y="3820133"/>
            <a:ext cx="6480720" cy="2325586"/>
          </a:xfrm>
          <a:prstGeom prst="rect">
            <a:avLst/>
          </a:prstGeom>
          <a:ln>
            <a:solidFill>
              <a:schemeClr val="tx2">
                <a:lumMod val="75000"/>
              </a:schemeClr>
            </a:solidFill>
          </a:ln>
        </p:spPr>
      </p:pic>
    </p:spTree>
    <p:extLst>
      <p:ext uri="{BB962C8B-B14F-4D97-AF65-F5344CB8AC3E}">
        <p14:creationId xmlns:p14="http://schemas.microsoft.com/office/powerpoint/2010/main" val="3961719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200" b="1" dirty="0">
                <a:solidFill>
                  <a:schemeClr val="tx2">
                    <a:lumMod val="60000"/>
                    <a:lumOff val="40000"/>
                  </a:schemeClr>
                </a:solidFill>
              </a:rPr>
              <a:t>People “buy-in”…</a:t>
            </a:r>
          </a:p>
        </p:txBody>
      </p:sp>
      <p:sp>
        <p:nvSpPr>
          <p:cNvPr id="3" name="Segnaposto contenuto 2"/>
          <p:cNvSpPr>
            <a:spLocks noGrp="1"/>
          </p:cNvSpPr>
          <p:nvPr>
            <p:ph sz="quarter" idx="10"/>
          </p:nvPr>
        </p:nvSpPr>
        <p:spPr/>
        <p:txBody>
          <a:bodyPr>
            <a:normAutofit/>
          </a:bodyPr>
          <a:lstStyle/>
          <a:p>
            <a:pPr marL="0" indent="0">
              <a:buNone/>
            </a:pPr>
            <a:r>
              <a:rPr lang="en-US" sz="2800" b="1" dirty="0">
                <a:latin typeface="Verdana" panose="020B0604030504040204" pitchFamily="34" charset="0"/>
                <a:ea typeface="Verdana" panose="020B0604030504040204" pitchFamily="34" charset="0"/>
                <a:cs typeface="Verdana" panose="020B0604030504040204" pitchFamily="34" charset="0"/>
              </a:rPr>
              <a:t>because you have</a:t>
            </a:r>
          </a:p>
          <a:p>
            <a:pPr marL="0" indent="0">
              <a:buNone/>
            </a:pPr>
            <a:r>
              <a:rPr lang="en-US" sz="2800" b="1" dirty="0">
                <a:latin typeface="Verdana" panose="020B0604030504040204" pitchFamily="34" charset="0"/>
                <a:ea typeface="Verdana" panose="020B0604030504040204" pitchFamily="34" charset="0"/>
                <a:cs typeface="Verdana" panose="020B0604030504040204" pitchFamily="34" charset="0"/>
              </a:rPr>
              <a:t>somehow connected </a:t>
            </a:r>
            <a:endParaRPr lang="en-US" sz="2800" b="1"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800" b="1" dirty="0" smtClean="0">
                <a:latin typeface="Verdana" panose="020B0604030504040204" pitchFamily="34" charset="0"/>
                <a:ea typeface="Verdana" panose="020B0604030504040204" pitchFamily="34" charset="0"/>
                <a:cs typeface="Verdana" panose="020B0604030504040204" pitchFamily="34" charset="0"/>
              </a:rPr>
              <a:t>with </a:t>
            </a:r>
            <a:r>
              <a:rPr lang="en-US" sz="2800" b="1" dirty="0">
                <a:latin typeface="Verdana" panose="020B0604030504040204" pitchFamily="34" charset="0"/>
                <a:ea typeface="Verdana" panose="020B0604030504040204" pitchFamily="34" charset="0"/>
                <a:cs typeface="Verdana" panose="020B0604030504040204" pitchFamily="34" charset="0"/>
              </a:rPr>
              <a:t>them </a:t>
            </a:r>
            <a:r>
              <a:rPr lang="en-US" sz="2800" b="1" dirty="0" smtClean="0">
                <a:latin typeface="Verdana" panose="020B0604030504040204" pitchFamily="34" charset="0"/>
                <a:ea typeface="Verdana" panose="020B0604030504040204" pitchFamily="34" charset="0"/>
                <a:cs typeface="Verdana" panose="020B0604030504040204" pitchFamily="34" charset="0"/>
              </a:rPr>
              <a:t>personally…</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egnaposto numero diapositiva 3"/>
          <p:cNvSpPr>
            <a:spLocks noGrp="1"/>
          </p:cNvSpPr>
          <p:nvPr>
            <p:ph type="sldNum" sz="quarter" idx="11"/>
          </p:nvPr>
        </p:nvSpPr>
        <p:spPr/>
        <p:txBody>
          <a:bodyPr/>
          <a:lstStyle/>
          <a:p>
            <a:pPr>
              <a:defRPr/>
            </a:pPr>
            <a:fld id="{2E64C337-FF08-40B5-9A91-325D179CCE25}" type="slidenum">
              <a:rPr lang="it-IT" smtClean="0"/>
              <a:pPr>
                <a:defRPr/>
              </a:pPr>
              <a:t>15</a:t>
            </a:fld>
            <a:endParaRPr lang="it-IT" dirty="0"/>
          </a:p>
        </p:txBody>
      </p:sp>
      <p:pic>
        <p:nvPicPr>
          <p:cNvPr id="3076" name="Picture 4" descr="C:\Users\Beatrice\AppData\Local\Microsoft\Windows\Temporary Internet Files\Content.IE5\FID0IIOF\connectio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174" y="2901462"/>
            <a:ext cx="3220588" cy="203970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bwMode="auto">
          <a:xfrm>
            <a:off x="1047715" y="6372104"/>
            <a:ext cx="11881320" cy="369332"/>
          </a:xfrm>
          <a:prstGeom prst="rect">
            <a:avLst/>
          </a:prstGeom>
          <a:noFill/>
          <a:ln w="9525">
            <a:noFill/>
            <a:miter lim="800000"/>
            <a:headEnd/>
            <a:tailEnd/>
          </a:ln>
        </p:spPr>
        <p:txBody>
          <a:bodyPr wrap="square" rtlCol="0">
            <a:spAutoFit/>
          </a:bodyPr>
          <a:lstStyle/>
          <a:p>
            <a:pPr marL="285750" indent="-285750">
              <a:buFont typeface="Arial" panose="020B0604020202020204" pitchFamily="34" charset="0"/>
              <a:buChar char="•"/>
            </a:pPr>
            <a:r>
              <a:rPr lang="en-US" dirty="0" smtClean="0">
                <a:solidFill>
                  <a:srgbClr val="003399"/>
                </a:solidFill>
                <a:latin typeface="Arial" charset="0"/>
                <a:cs typeface="Arial" charset="0"/>
              </a:rPr>
              <a:t>R </a:t>
            </a:r>
            <a:r>
              <a:rPr lang="en-US" dirty="0" err="1">
                <a:solidFill>
                  <a:srgbClr val="003399"/>
                </a:solidFill>
                <a:latin typeface="Arial" charset="0"/>
                <a:cs typeface="Arial" charset="0"/>
              </a:rPr>
              <a:t>Goffee</a:t>
            </a:r>
            <a:r>
              <a:rPr lang="en-US" dirty="0">
                <a:solidFill>
                  <a:srgbClr val="003399"/>
                </a:solidFill>
                <a:latin typeface="Arial" charset="0"/>
                <a:cs typeface="Arial" charset="0"/>
              </a:rPr>
              <a:t>, G Jones, Why Should Anyone be led by you? HBSP 2006</a:t>
            </a:r>
          </a:p>
        </p:txBody>
      </p:sp>
    </p:spTree>
    <p:extLst>
      <p:ext uri="{BB962C8B-B14F-4D97-AF65-F5344CB8AC3E}">
        <p14:creationId xmlns:p14="http://schemas.microsoft.com/office/powerpoint/2010/main" val="18442585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olo 1"/>
          <p:cNvSpPr>
            <a:spLocks noGrp="1"/>
          </p:cNvSpPr>
          <p:nvPr>
            <p:ph type="title"/>
          </p:nvPr>
        </p:nvSpPr>
        <p:spPr/>
        <p:txBody>
          <a:bodyPr>
            <a:noAutofit/>
          </a:bodyPr>
          <a:lstStyle/>
          <a:p>
            <a:pPr algn="l"/>
            <a:r>
              <a:rPr lang="en-US" altLang="en-US" sz="2800" dirty="0">
                <a:solidFill>
                  <a:srgbClr val="CC9900"/>
                </a:solidFill>
              </a:rPr>
              <a:t>THE NEUROSCIENCE OF TRUST    PAUL J. ZAK</a:t>
            </a:r>
            <a:br>
              <a:rPr lang="en-US" altLang="en-US" sz="2800" dirty="0">
                <a:solidFill>
                  <a:srgbClr val="CC9900"/>
                </a:solidFill>
              </a:rPr>
            </a:br>
            <a:r>
              <a:rPr lang="en-US" altLang="en-US" sz="2800" dirty="0">
                <a:solidFill>
                  <a:srgbClr val="CC9900"/>
                </a:solidFill>
              </a:rPr>
              <a:t>Harvard Business Review  Jan/Feb. 2017 </a:t>
            </a:r>
          </a:p>
        </p:txBody>
      </p:sp>
      <p:sp>
        <p:nvSpPr>
          <p:cNvPr id="3" name="Segnaposto contenuto 2"/>
          <p:cNvSpPr>
            <a:spLocks noGrp="1"/>
          </p:cNvSpPr>
          <p:nvPr>
            <p:ph idx="1"/>
          </p:nvPr>
        </p:nvSpPr>
        <p:spPr>
          <a:xfrm>
            <a:off x="1981200" y="1917701"/>
            <a:ext cx="8229600" cy="4208463"/>
          </a:xfrm>
        </p:spPr>
        <p:txBody>
          <a:bodyPr/>
          <a:lstStyle/>
          <a:p>
            <a:pPr>
              <a:buFont typeface="Arial" panose="020B0604020202020204" pitchFamily="34" charset="0"/>
              <a:buChar char="•"/>
              <a:defRPr/>
            </a:pPr>
            <a:r>
              <a:rPr lang="en-US" sz="3200" dirty="0">
                <a:solidFill>
                  <a:srgbClr val="006600"/>
                </a:solidFill>
              </a:rPr>
              <a:t>It’s not about being easy on your employees or expecting less from them. High </a:t>
            </a:r>
            <a:r>
              <a:rPr lang="en-US" sz="3200" b="1" dirty="0">
                <a:solidFill>
                  <a:srgbClr val="006600"/>
                </a:solidFill>
              </a:rPr>
              <a:t>trust</a:t>
            </a:r>
            <a:r>
              <a:rPr lang="en-US" sz="3200" dirty="0">
                <a:solidFill>
                  <a:srgbClr val="006600"/>
                </a:solidFill>
              </a:rPr>
              <a:t> companies hold people accountable but without micromanaging them. </a:t>
            </a:r>
            <a:r>
              <a:rPr lang="en-US" sz="3200" b="1" dirty="0">
                <a:solidFill>
                  <a:srgbClr val="006600"/>
                </a:solidFill>
              </a:rPr>
              <a:t>They treat people like responsible adults.</a:t>
            </a:r>
          </a:p>
          <a:p>
            <a:pPr marL="285750" indent="-285750">
              <a:buFont typeface="Arial" panose="020B0604020202020204" pitchFamily="34" charset="0"/>
              <a:buChar char="•"/>
              <a:defRPr/>
            </a:pPr>
            <a:endParaRPr lang="en-US" sz="3200" dirty="0">
              <a:solidFill>
                <a:srgbClr val="006600"/>
              </a:solidFill>
            </a:endParaRPr>
          </a:p>
        </p:txBody>
      </p:sp>
      <p:sp>
        <p:nvSpPr>
          <p:cNvPr id="67588" name="Segnaposto numero diapositiva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3399"/>
                </a:solidFill>
                <a:latin typeface="Arial" panose="020B0604020202020204" pitchFamily="34" charset="0"/>
                <a:cs typeface="Arial" panose="020B0604020202020204" pitchFamily="34" charset="0"/>
              </a:defRPr>
            </a:lvl1pPr>
            <a:lvl2pPr marL="742950" indent="-285750">
              <a:defRPr>
                <a:solidFill>
                  <a:srgbClr val="003399"/>
                </a:solidFill>
                <a:latin typeface="Arial" panose="020B0604020202020204" pitchFamily="34" charset="0"/>
                <a:cs typeface="Arial" panose="020B0604020202020204" pitchFamily="34" charset="0"/>
              </a:defRPr>
            </a:lvl2pPr>
            <a:lvl3pPr marL="1143000" indent="-228600">
              <a:defRPr>
                <a:solidFill>
                  <a:srgbClr val="003399"/>
                </a:solidFill>
                <a:latin typeface="Arial" panose="020B0604020202020204" pitchFamily="34" charset="0"/>
                <a:cs typeface="Arial" panose="020B0604020202020204" pitchFamily="34" charset="0"/>
              </a:defRPr>
            </a:lvl3pPr>
            <a:lvl4pPr marL="1600200" indent="-228600">
              <a:defRPr>
                <a:solidFill>
                  <a:srgbClr val="003399"/>
                </a:solidFill>
                <a:latin typeface="Arial" panose="020B0604020202020204" pitchFamily="34" charset="0"/>
                <a:cs typeface="Arial" panose="020B0604020202020204" pitchFamily="34" charset="0"/>
              </a:defRPr>
            </a:lvl4pPr>
            <a:lvl5pPr marL="2057400" indent="-228600">
              <a:defRPr>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9pPr>
          </a:lstStyle>
          <a:p>
            <a:fld id="{50E4EBF2-4B39-47D5-9402-56B8576781C9}" type="slidenum">
              <a:rPr lang="it-IT" altLang="en-US" smtClean="0"/>
              <a:pPr/>
              <a:t>16</a:t>
            </a:fld>
            <a:endParaRPr lang="it-IT" altLang="en-US" smtClean="0"/>
          </a:p>
        </p:txBody>
      </p:sp>
    </p:spTree>
    <p:extLst>
      <p:ext uri="{BB962C8B-B14F-4D97-AF65-F5344CB8AC3E}">
        <p14:creationId xmlns:p14="http://schemas.microsoft.com/office/powerpoint/2010/main" val="3124880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a:defRPr/>
            </a:pPr>
            <a:r>
              <a:rPr lang="en-US" dirty="0" smtClean="0">
                <a:solidFill>
                  <a:srgbClr val="CC9900"/>
                </a:solidFill>
                <a:effectLst>
                  <a:outerShdw blurRad="38100" dist="38100" dir="2700000" algn="tl">
                    <a:srgbClr val="000000">
                      <a:alpha val="43137"/>
                    </a:srgbClr>
                  </a:outerShdw>
                </a:effectLst>
              </a:rPr>
              <a:t>Different factors in change processes  </a:t>
            </a:r>
          </a:p>
        </p:txBody>
      </p:sp>
      <p:sp>
        <p:nvSpPr>
          <p:cNvPr id="88068" name="Rectangle 3"/>
          <p:cNvSpPr>
            <a:spLocks noGrp="1" noChangeArrowheads="1"/>
          </p:cNvSpPr>
          <p:nvPr>
            <p:ph type="body" sz="half" idx="4294967295"/>
          </p:nvPr>
        </p:nvSpPr>
        <p:spPr>
          <a:xfrm>
            <a:off x="1981201" y="1517007"/>
            <a:ext cx="3719513" cy="3352153"/>
          </a:xfrm>
          <a:ln>
            <a:solidFill>
              <a:schemeClr val="accent1"/>
            </a:solidFill>
          </a:ln>
        </p:spPr>
        <p:txBody>
          <a:bodyPr>
            <a:normAutofit lnSpcReduction="10000"/>
          </a:bodyPr>
          <a:lstStyle/>
          <a:p>
            <a:pPr marL="0" indent="0">
              <a:lnSpc>
                <a:spcPct val="80000"/>
              </a:lnSpc>
              <a:buNone/>
            </a:pPr>
            <a:endParaRPr lang="en-US" altLang="en-US" sz="900" b="1" dirty="0">
              <a:solidFill>
                <a:srgbClr val="006600"/>
              </a:solidFill>
              <a:latin typeface="Arial" panose="020B0604020202020204" pitchFamily="34" charset="0"/>
            </a:endParaRPr>
          </a:p>
          <a:p>
            <a:pPr marL="0" indent="0">
              <a:lnSpc>
                <a:spcPct val="80000"/>
              </a:lnSpc>
              <a:buNone/>
            </a:pPr>
            <a:r>
              <a:rPr lang="en-US" altLang="en-US" sz="4000" b="1" dirty="0">
                <a:solidFill>
                  <a:srgbClr val="006600"/>
                </a:solidFill>
                <a:latin typeface="Arial" panose="020B0604020202020204" pitchFamily="34" charset="0"/>
              </a:rPr>
              <a:t>Success</a:t>
            </a:r>
          </a:p>
          <a:p>
            <a:pPr marL="0" indent="0">
              <a:lnSpc>
                <a:spcPct val="80000"/>
              </a:lnSpc>
            </a:pPr>
            <a:endParaRPr lang="en-US" altLang="en-US" sz="800" b="1" i="1" dirty="0">
              <a:solidFill>
                <a:srgbClr val="006600"/>
              </a:solidFill>
              <a:latin typeface="Arial" panose="020B0604020202020204" pitchFamily="34" charset="0"/>
            </a:endParaRPr>
          </a:p>
          <a:p>
            <a:pPr marL="0" indent="0">
              <a:lnSpc>
                <a:spcPct val="80000"/>
              </a:lnSpc>
            </a:pPr>
            <a:r>
              <a:rPr lang="en-US" altLang="en-US" sz="2200" b="1" i="1" dirty="0">
                <a:solidFill>
                  <a:srgbClr val="006600"/>
                </a:solidFill>
                <a:latin typeface="Arial" panose="020B0604020202020204" pitchFamily="34" charset="0"/>
              </a:rPr>
              <a:t>Collective</a:t>
            </a:r>
            <a:r>
              <a:rPr lang="en-US" altLang="en-US" sz="2200" b="1" dirty="0">
                <a:solidFill>
                  <a:srgbClr val="006600"/>
                </a:solidFill>
                <a:latin typeface="Arial" panose="020B0604020202020204" pitchFamily="34" charset="0"/>
              </a:rPr>
              <a:t> activity</a:t>
            </a:r>
          </a:p>
          <a:p>
            <a:pPr marL="0" indent="0">
              <a:lnSpc>
                <a:spcPct val="80000"/>
              </a:lnSpc>
            </a:pPr>
            <a:endParaRPr lang="en-US" altLang="en-US" sz="2200" b="1" dirty="0">
              <a:solidFill>
                <a:srgbClr val="006600"/>
              </a:solidFill>
              <a:latin typeface="Arial" panose="020B0604020202020204" pitchFamily="34" charset="0"/>
            </a:endParaRPr>
          </a:p>
          <a:p>
            <a:pPr marL="0" indent="0">
              <a:lnSpc>
                <a:spcPct val="80000"/>
              </a:lnSpc>
            </a:pPr>
            <a:r>
              <a:rPr lang="en-US" altLang="en-US" sz="2200" b="1" dirty="0">
                <a:solidFill>
                  <a:srgbClr val="006600"/>
                </a:solidFill>
                <a:latin typeface="Arial" panose="020B0604020202020204" pitchFamily="34" charset="0"/>
              </a:rPr>
              <a:t>Power linked to </a:t>
            </a:r>
            <a:r>
              <a:rPr lang="en-US" altLang="en-US" sz="2200" b="1" i="1" dirty="0">
                <a:solidFill>
                  <a:srgbClr val="006600"/>
                </a:solidFill>
                <a:latin typeface="Arial" panose="020B0604020202020204" pitchFamily="34" charset="0"/>
              </a:rPr>
              <a:t>connections</a:t>
            </a:r>
            <a:r>
              <a:rPr lang="en-US" altLang="en-US" sz="2200" b="1" dirty="0">
                <a:solidFill>
                  <a:srgbClr val="006600"/>
                </a:solidFill>
                <a:latin typeface="Arial" panose="020B0604020202020204" pitchFamily="34" charset="0"/>
              </a:rPr>
              <a:t> created in and outside org.</a:t>
            </a:r>
          </a:p>
          <a:p>
            <a:pPr marL="0" indent="0">
              <a:lnSpc>
                <a:spcPct val="80000"/>
              </a:lnSpc>
            </a:pPr>
            <a:endParaRPr lang="en-US" altLang="en-US" sz="2200" b="1" dirty="0">
              <a:solidFill>
                <a:srgbClr val="006600"/>
              </a:solidFill>
              <a:latin typeface="Arial" panose="020B0604020202020204" pitchFamily="34" charset="0"/>
            </a:endParaRPr>
          </a:p>
          <a:p>
            <a:pPr marL="0" indent="0">
              <a:lnSpc>
                <a:spcPct val="80000"/>
              </a:lnSpc>
            </a:pPr>
            <a:r>
              <a:rPr lang="en-US" altLang="en-US" sz="2200" b="1" dirty="0" smtClean="0">
                <a:solidFill>
                  <a:srgbClr val="006600"/>
                </a:solidFill>
                <a:latin typeface="Arial" panose="020B0604020202020204" pitchFamily="34" charset="0"/>
              </a:rPr>
              <a:t>Influence </a:t>
            </a:r>
            <a:r>
              <a:rPr lang="en-US" altLang="en-US" sz="2200" b="1" dirty="0">
                <a:solidFill>
                  <a:srgbClr val="006600"/>
                </a:solidFill>
                <a:latin typeface="Arial" panose="020B0604020202020204" pitchFamily="34" charset="0"/>
              </a:rPr>
              <a:t>associated with the </a:t>
            </a:r>
            <a:r>
              <a:rPr lang="en-US" altLang="en-US" sz="2200" b="1" i="1" dirty="0">
                <a:solidFill>
                  <a:srgbClr val="006600"/>
                </a:solidFill>
                <a:latin typeface="Arial" panose="020B0604020202020204" pitchFamily="34" charset="0"/>
              </a:rPr>
              <a:t>process</a:t>
            </a:r>
            <a:r>
              <a:rPr lang="en-US" altLang="en-US" sz="2200" b="1" dirty="0">
                <a:solidFill>
                  <a:srgbClr val="006600"/>
                </a:solidFill>
                <a:latin typeface="Arial" panose="020B0604020202020204" pitchFamily="34" charset="0"/>
              </a:rPr>
              <a:t> of engagement</a:t>
            </a:r>
          </a:p>
          <a:p>
            <a:pPr marL="0" indent="0">
              <a:lnSpc>
                <a:spcPct val="80000"/>
              </a:lnSpc>
            </a:pPr>
            <a:endParaRPr lang="en-US" altLang="en-US" b="1" dirty="0" smtClean="0">
              <a:latin typeface="Arial" panose="020B0604020202020204" pitchFamily="34" charset="0"/>
            </a:endParaRPr>
          </a:p>
          <a:p>
            <a:pPr marL="0" indent="0">
              <a:lnSpc>
                <a:spcPct val="80000"/>
              </a:lnSpc>
            </a:pPr>
            <a:endParaRPr lang="en-US" altLang="en-US" sz="1000" dirty="0">
              <a:latin typeface="Arial" panose="020B0604020202020204" pitchFamily="34" charset="0"/>
            </a:endParaRPr>
          </a:p>
          <a:p>
            <a:pPr marL="0" indent="0">
              <a:lnSpc>
                <a:spcPct val="80000"/>
              </a:lnSpc>
            </a:pPr>
            <a:endParaRPr lang="en-US" altLang="en-US" sz="1000" dirty="0">
              <a:latin typeface="Arial" panose="020B0604020202020204" pitchFamily="34" charset="0"/>
            </a:endParaRPr>
          </a:p>
          <a:p>
            <a:pPr marL="0" indent="0">
              <a:lnSpc>
                <a:spcPct val="80000"/>
              </a:lnSpc>
            </a:pPr>
            <a:endParaRPr lang="en-US" altLang="en-US" sz="900" dirty="0">
              <a:latin typeface="Arial" panose="020B0604020202020204" pitchFamily="34" charset="0"/>
            </a:endParaRPr>
          </a:p>
          <a:p>
            <a:pPr marL="0" indent="0">
              <a:lnSpc>
                <a:spcPct val="80000"/>
              </a:lnSpc>
            </a:pPr>
            <a:endParaRPr lang="en-US" altLang="en-US" sz="900" dirty="0">
              <a:latin typeface="Arial" panose="020B0604020202020204" pitchFamily="34" charset="0"/>
            </a:endParaRPr>
          </a:p>
        </p:txBody>
      </p:sp>
      <p:sp>
        <p:nvSpPr>
          <p:cNvPr id="88069" name="Rectangle 4"/>
          <p:cNvSpPr>
            <a:spLocks noGrp="1" noChangeArrowheads="1"/>
          </p:cNvSpPr>
          <p:nvPr>
            <p:ph type="body" sz="half" idx="4294967295"/>
          </p:nvPr>
        </p:nvSpPr>
        <p:spPr>
          <a:xfrm>
            <a:off x="6275388" y="1517007"/>
            <a:ext cx="4353028" cy="3352153"/>
          </a:xfrm>
          <a:ln>
            <a:solidFill>
              <a:schemeClr val="accent1"/>
            </a:solidFill>
          </a:ln>
        </p:spPr>
        <p:txBody>
          <a:bodyPr>
            <a:normAutofit/>
          </a:bodyPr>
          <a:lstStyle/>
          <a:p>
            <a:pPr marL="0" indent="0">
              <a:buNone/>
            </a:pPr>
            <a:r>
              <a:rPr lang="en-US" altLang="en-US" sz="3600" b="1" dirty="0" smtClean="0">
                <a:solidFill>
                  <a:srgbClr val="C00000"/>
                </a:solidFill>
                <a:latin typeface="Arial Black" panose="020B0A04020102020204" pitchFamily="34" charset="0"/>
              </a:rPr>
              <a:t>Failure </a:t>
            </a:r>
          </a:p>
          <a:p>
            <a:pPr marL="0" indent="0"/>
            <a:r>
              <a:rPr lang="en-US" altLang="en-US" sz="2000" b="1" i="1" dirty="0" smtClean="0">
                <a:solidFill>
                  <a:srgbClr val="006600"/>
                </a:solidFill>
                <a:latin typeface="Arial" panose="020B0604020202020204" pitchFamily="34" charset="0"/>
              </a:rPr>
              <a:t>Individually</a:t>
            </a:r>
            <a:r>
              <a:rPr lang="en-US" altLang="en-US" sz="2000" b="1" dirty="0" smtClean="0">
                <a:solidFill>
                  <a:srgbClr val="006600"/>
                </a:solidFill>
                <a:latin typeface="Arial" panose="020B0604020202020204" pitchFamily="34" charset="0"/>
              </a:rPr>
              <a:t> </a:t>
            </a:r>
            <a:r>
              <a:rPr lang="en-US" altLang="en-US" sz="2000" b="1" dirty="0">
                <a:solidFill>
                  <a:srgbClr val="006600"/>
                </a:solidFill>
                <a:latin typeface="Arial" panose="020B0604020202020204" pitchFamily="34" charset="0"/>
              </a:rPr>
              <a:t>centered </a:t>
            </a:r>
            <a:r>
              <a:rPr lang="en-US" altLang="en-US" sz="2000" b="1" dirty="0" smtClean="0">
                <a:solidFill>
                  <a:srgbClr val="006600"/>
                </a:solidFill>
                <a:latin typeface="Arial" panose="020B0604020202020204" pitchFamily="34" charset="0"/>
              </a:rPr>
              <a:t>phenomenon</a:t>
            </a:r>
          </a:p>
          <a:p>
            <a:pPr marL="0" indent="0">
              <a:buNone/>
            </a:pPr>
            <a:endParaRPr lang="en-US" altLang="en-US" sz="2000" b="1" i="1" dirty="0">
              <a:solidFill>
                <a:srgbClr val="006600"/>
              </a:solidFill>
              <a:latin typeface="Arial" panose="020B0604020202020204" pitchFamily="34" charset="0"/>
            </a:endParaRPr>
          </a:p>
          <a:p>
            <a:pPr marL="0" indent="0"/>
            <a:r>
              <a:rPr lang="en-US" altLang="en-US" sz="2000" b="1" i="1" dirty="0">
                <a:solidFill>
                  <a:srgbClr val="006600"/>
                </a:solidFill>
                <a:latin typeface="Arial" panose="020B0604020202020204" pitchFamily="34" charset="0"/>
              </a:rPr>
              <a:t>Personal</a:t>
            </a:r>
            <a:r>
              <a:rPr lang="en-US" altLang="en-US" sz="2000" b="1" dirty="0">
                <a:solidFill>
                  <a:srgbClr val="006600"/>
                </a:solidFill>
                <a:latin typeface="Arial" panose="020B0604020202020204" pitchFamily="34" charset="0"/>
              </a:rPr>
              <a:t> power</a:t>
            </a:r>
          </a:p>
          <a:p>
            <a:pPr marL="0" indent="0"/>
            <a:endParaRPr lang="en-US" altLang="en-US" sz="2000" b="1" dirty="0">
              <a:solidFill>
                <a:srgbClr val="006600"/>
              </a:solidFill>
              <a:latin typeface="Arial" panose="020B0604020202020204" pitchFamily="34" charset="0"/>
            </a:endParaRPr>
          </a:p>
          <a:p>
            <a:pPr marL="0" indent="0"/>
            <a:r>
              <a:rPr lang="en-US" altLang="en-US" sz="2000" b="1" dirty="0" smtClean="0">
                <a:solidFill>
                  <a:srgbClr val="006600"/>
                </a:solidFill>
                <a:latin typeface="Arial" panose="020B0604020202020204" pitchFamily="34" charset="0"/>
              </a:rPr>
              <a:t>Influence </a:t>
            </a:r>
            <a:r>
              <a:rPr lang="en-US" altLang="en-US" sz="2000" b="1" dirty="0">
                <a:solidFill>
                  <a:srgbClr val="006600"/>
                </a:solidFill>
                <a:latin typeface="Arial" panose="020B0604020202020204" pitchFamily="34" charset="0"/>
              </a:rPr>
              <a:t>associated with a </a:t>
            </a:r>
            <a:r>
              <a:rPr lang="en-US" altLang="en-US" sz="2000" b="1" i="1" dirty="0">
                <a:solidFill>
                  <a:srgbClr val="006600"/>
                </a:solidFill>
                <a:latin typeface="Arial" panose="020B0604020202020204" pitchFamily="34" charset="0"/>
              </a:rPr>
              <a:t>position </a:t>
            </a:r>
            <a:r>
              <a:rPr lang="en-US" altLang="en-US" sz="2000" b="1" dirty="0">
                <a:solidFill>
                  <a:srgbClr val="006600"/>
                </a:solidFill>
                <a:latin typeface="Arial" panose="020B0604020202020204" pitchFamily="34" charset="0"/>
              </a:rPr>
              <a:t>within an organization</a:t>
            </a:r>
          </a:p>
          <a:p>
            <a:pPr marL="0" indent="0"/>
            <a:endParaRPr lang="en-US" altLang="en-US" b="1" dirty="0" smtClean="0">
              <a:latin typeface="Arial" panose="020B0604020202020204" pitchFamily="34" charset="0"/>
            </a:endParaRPr>
          </a:p>
          <a:p>
            <a:pPr marL="0" indent="0"/>
            <a:endParaRPr lang="en-US" altLang="en-US" b="1" dirty="0" smtClean="0">
              <a:latin typeface="Arial" panose="020B0604020202020204" pitchFamily="34" charset="0"/>
            </a:endParaRPr>
          </a:p>
        </p:txBody>
      </p:sp>
    </p:spTree>
    <p:extLst>
      <p:ext uri="{BB962C8B-B14F-4D97-AF65-F5344CB8AC3E}">
        <p14:creationId xmlns:p14="http://schemas.microsoft.com/office/powerpoint/2010/main" val="3126906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8" name="3D Stacked Bar Chart"/>
          <p:cNvGraphicFramePr/>
          <p:nvPr/>
        </p:nvGraphicFramePr>
        <p:xfrm>
          <a:off x="1177389" y="1519872"/>
          <a:ext cx="9491944" cy="1602730"/>
        </p:xfrm>
        <a:graphic>
          <a:graphicData uri="http://schemas.openxmlformats.org/drawingml/2006/chart">
            <c:chart xmlns:c="http://schemas.openxmlformats.org/drawingml/2006/chart" xmlns:r="http://schemas.openxmlformats.org/officeDocument/2006/relationships" r:id="rId2"/>
          </a:graphicData>
        </a:graphic>
      </p:graphicFrame>
      <p:pic>
        <p:nvPicPr>
          <p:cNvPr id="229" name="Picture 32" descr="Picture 32"/>
          <p:cNvPicPr>
            <a:picLocks noChangeAspect="1"/>
          </p:cNvPicPr>
          <p:nvPr/>
        </p:nvPicPr>
        <p:blipFill>
          <a:blip r:embed="rId3">
            <a:extLst/>
          </a:blip>
          <a:stretch>
            <a:fillRect/>
          </a:stretch>
        </p:blipFill>
        <p:spPr>
          <a:xfrm>
            <a:off x="1975442" y="750000"/>
            <a:ext cx="8247467" cy="3212289"/>
          </a:xfrm>
          <a:prstGeom prst="rect">
            <a:avLst/>
          </a:prstGeom>
          <a:ln w="12700">
            <a:miter lim="400000"/>
          </a:ln>
        </p:spPr>
      </p:pic>
      <p:sp>
        <p:nvSpPr>
          <p:cNvPr id="230" name="Text Box 18"/>
          <p:cNvSpPr txBox="1"/>
          <p:nvPr/>
        </p:nvSpPr>
        <p:spPr>
          <a:xfrm>
            <a:off x="1050119" y="3768084"/>
            <a:ext cx="1371601"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a:solidFill>
                  <a:srgbClr val="4D4F53"/>
                </a:solidFill>
                <a:latin typeface="Bebas Neue"/>
                <a:ea typeface="Bebas Neue"/>
                <a:cs typeface="Bebas Neue"/>
                <a:sym typeface="Bebas Neue"/>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4D4F53"/>
                </a:solidFill>
                <a:effectLst/>
                <a:uLnTx/>
                <a:uFillTx/>
                <a:latin typeface="Bebas Neue"/>
                <a:sym typeface="Bebas Neue"/>
              </a:rPr>
              <a:t>Engaged</a:t>
            </a:r>
          </a:p>
        </p:txBody>
      </p:sp>
      <p:sp>
        <p:nvSpPr>
          <p:cNvPr id="231" name="Text Box 19"/>
          <p:cNvSpPr txBox="1"/>
          <p:nvPr/>
        </p:nvSpPr>
        <p:spPr>
          <a:xfrm>
            <a:off x="4700306" y="3768084"/>
            <a:ext cx="2043114"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a:solidFill>
                  <a:srgbClr val="4D4F53"/>
                </a:solidFill>
                <a:latin typeface="Bebas Neue"/>
                <a:ea typeface="Bebas Neue"/>
                <a:cs typeface="Bebas Neue"/>
                <a:sym typeface="Bebas Neue"/>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4D4F53"/>
                </a:solidFill>
                <a:effectLst/>
                <a:uLnTx/>
                <a:uFillTx/>
                <a:latin typeface="Bebas Neue"/>
                <a:sym typeface="Bebas Neue"/>
              </a:rPr>
              <a:t>Not Engaged</a:t>
            </a:r>
          </a:p>
        </p:txBody>
      </p:sp>
      <p:sp>
        <p:nvSpPr>
          <p:cNvPr id="232" name="Text Box 20"/>
          <p:cNvSpPr txBox="1"/>
          <p:nvPr/>
        </p:nvSpPr>
        <p:spPr>
          <a:xfrm>
            <a:off x="7928136" y="3798247"/>
            <a:ext cx="2473859" cy="5105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800">
                <a:solidFill>
                  <a:srgbClr val="4D4F53"/>
                </a:solidFill>
                <a:latin typeface="Bebas Neue"/>
                <a:ea typeface="Bebas Neue"/>
                <a:cs typeface="Bebas Neue"/>
                <a:sym typeface="Bebas Neue"/>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800" b="0" i="0" u="none" strike="noStrike" kern="1200" cap="none" spc="0" normalizeH="0" baseline="0" noProof="0">
                <a:ln>
                  <a:noFill/>
                </a:ln>
                <a:solidFill>
                  <a:srgbClr val="4D4F53"/>
                </a:solidFill>
                <a:effectLst/>
                <a:uLnTx/>
                <a:uFillTx/>
                <a:latin typeface="Bebas Neue"/>
                <a:sym typeface="Bebas Neue"/>
              </a:rPr>
              <a:t>Actively Disengaged</a:t>
            </a:r>
          </a:p>
        </p:txBody>
      </p:sp>
      <p:sp>
        <p:nvSpPr>
          <p:cNvPr id="233" name="Rectangle 24"/>
          <p:cNvSpPr txBox="1"/>
          <p:nvPr/>
        </p:nvSpPr>
        <p:spPr>
          <a:xfrm>
            <a:off x="4661414" y="4213459"/>
            <a:ext cx="3058408" cy="1767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l" defTabSz="914400" rtl="0" eaLnBrk="1" fontAlgn="auto" latinLnBrk="0" hangingPunct="1">
              <a:lnSpc>
                <a:spcPct val="100000"/>
              </a:lnSpc>
              <a:spcBef>
                <a:spcPts val="0"/>
              </a:spcBef>
              <a:spcAft>
                <a:spcPts val="0"/>
              </a:spcAft>
              <a:buClrTx/>
              <a:buSzTx/>
              <a:buFontTx/>
              <a:buNone/>
              <a:tabLst/>
              <a:defRPr i="1">
                <a:solidFill>
                  <a:srgbClr val="4D4F53"/>
                </a:solidFill>
                <a:latin typeface="+mn-lt"/>
                <a:ea typeface="+mn-ea"/>
                <a:cs typeface="+mn-cs"/>
                <a:sym typeface="Helvetica"/>
              </a:defRPr>
            </a:pPr>
            <a:r>
              <a:rPr kumimoji="0" sz="1800" b="0" i="1" u="none" strike="noStrike" kern="1200" cap="none" spc="0" normalizeH="0" baseline="0" noProof="0">
                <a:ln>
                  <a:noFill/>
                </a:ln>
                <a:solidFill>
                  <a:srgbClr val="4D4F53"/>
                </a:solidFill>
                <a:effectLst/>
                <a:uLnTx/>
                <a:uFillTx/>
                <a:latin typeface="Arial"/>
                <a:ea typeface="+mn-ea"/>
                <a:cs typeface="+mn-cs"/>
                <a:sym typeface="Helvetica"/>
              </a:rPr>
              <a:t>These employees may be productive, but they are </a:t>
            </a:r>
            <a:r>
              <a:rPr kumimoji="0" sz="1800" b="0" i="1" u="none" strike="noStrike" kern="1200" cap="none" spc="0" normalizeH="0" baseline="0" noProof="0">
                <a:ln>
                  <a:noFill/>
                </a:ln>
                <a:solidFill>
                  <a:srgbClr val="BB650E"/>
                </a:solidFill>
                <a:effectLst/>
                <a:uLnTx/>
                <a:uFillTx/>
                <a:latin typeface="Arial"/>
                <a:ea typeface="+mn-ea"/>
                <a:cs typeface="+mn-cs"/>
                <a:sym typeface="Helvetica"/>
              </a:rPr>
              <a:t>not psychologically connected </a:t>
            </a:r>
            <a:r>
              <a:rPr kumimoji="0" sz="1800" b="0" i="1" u="none" strike="noStrike" kern="1200" cap="none" spc="0" normalizeH="0" baseline="0" noProof="0">
                <a:ln>
                  <a:noFill/>
                </a:ln>
                <a:solidFill>
                  <a:srgbClr val="4D4F53"/>
                </a:solidFill>
                <a:effectLst/>
                <a:uLnTx/>
                <a:uFillTx/>
                <a:latin typeface="Arial"/>
                <a:ea typeface="+mn-ea"/>
                <a:cs typeface="+mn-cs"/>
                <a:sym typeface="Helvetica"/>
              </a:rPr>
              <a:t>to their company. They are more likely to miss workdays and more likely to leave.</a:t>
            </a:r>
          </a:p>
        </p:txBody>
      </p:sp>
      <p:sp>
        <p:nvSpPr>
          <p:cNvPr id="234" name="Rectangle 25"/>
          <p:cNvSpPr txBox="1"/>
          <p:nvPr/>
        </p:nvSpPr>
        <p:spPr>
          <a:xfrm>
            <a:off x="7928136" y="4241009"/>
            <a:ext cx="3692209" cy="1488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l" defTabSz="914400" rtl="0" eaLnBrk="1" fontAlgn="auto" latinLnBrk="0" hangingPunct="1">
              <a:lnSpc>
                <a:spcPct val="100000"/>
              </a:lnSpc>
              <a:spcBef>
                <a:spcPts val="0"/>
              </a:spcBef>
              <a:spcAft>
                <a:spcPts val="0"/>
              </a:spcAft>
              <a:buClrTx/>
              <a:buSzTx/>
              <a:buFontTx/>
              <a:buNone/>
              <a:tabLst/>
              <a:defRPr i="1">
                <a:solidFill>
                  <a:srgbClr val="4D4F53"/>
                </a:solidFill>
                <a:latin typeface="+mn-lt"/>
                <a:ea typeface="+mn-ea"/>
                <a:cs typeface="+mn-cs"/>
                <a:sym typeface="Helvetica"/>
              </a:defRPr>
            </a:pPr>
            <a:r>
              <a:rPr kumimoji="0" sz="1800" b="0" i="1" u="none" strike="noStrike" kern="1200" cap="none" spc="0" normalizeH="0" baseline="0" noProof="0">
                <a:ln>
                  <a:noFill/>
                </a:ln>
                <a:solidFill>
                  <a:srgbClr val="4D4F53"/>
                </a:solidFill>
                <a:effectLst/>
                <a:uLnTx/>
                <a:uFillTx/>
                <a:latin typeface="Arial"/>
                <a:ea typeface="+mn-ea"/>
                <a:cs typeface="+mn-cs"/>
                <a:sym typeface="Helvetica"/>
              </a:rPr>
              <a:t>These employees are physically present but </a:t>
            </a:r>
            <a:r>
              <a:rPr kumimoji="0" sz="1800" b="0" i="1" u="none" strike="noStrike" kern="1200" cap="none" spc="0" normalizeH="0" baseline="0" noProof="0">
                <a:ln>
                  <a:noFill/>
                </a:ln>
                <a:solidFill>
                  <a:srgbClr val="BB650E"/>
                </a:solidFill>
                <a:effectLst/>
                <a:uLnTx/>
                <a:uFillTx/>
                <a:latin typeface="Arial"/>
                <a:ea typeface="+mn-ea"/>
                <a:cs typeface="+mn-cs"/>
                <a:sym typeface="Helvetica"/>
              </a:rPr>
              <a:t>psychologically absent</a:t>
            </a:r>
            <a:r>
              <a:rPr kumimoji="0" sz="1800" b="0" i="1" u="none" strike="noStrike" kern="1200" cap="none" spc="0" normalizeH="0" baseline="0" noProof="0">
                <a:ln>
                  <a:noFill/>
                </a:ln>
                <a:solidFill>
                  <a:srgbClr val="4D4F53"/>
                </a:solidFill>
                <a:effectLst/>
                <a:uLnTx/>
                <a:uFillTx/>
                <a:latin typeface="Arial"/>
                <a:ea typeface="+mn-ea"/>
                <a:cs typeface="+mn-cs"/>
                <a:sym typeface="Helvetica"/>
              </a:rPr>
              <a:t>. They are unhappy with their work situation and insist on sharing this unhappiness with their colleagues.</a:t>
            </a:r>
          </a:p>
        </p:txBody>
      </p:sp>
      <p:sp>
        <p:nvSpPr>
          <p:cNvPr id="235" name="Rectangle 23"/>
          <p:cNvSpPr txBox="1"/>
          <p:nvPr/>
        </p:nvSpPr>
        <p:spPr>
          <a:xfrm>
            <a:off x="993911" y="4210284"/>
            <a:ext cx="3459189" cy="2047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l" defTabSz="914400" rtl="0" eaLnBrk="1" fontAlgn="auto" latinLnBrk="0" hangingPunct="1">
              <a:lnSpc>
                <a:spcPct val="100000"/>
              </a:lnSpc>
              <a:spcBef>
                <a:spcPts val="0"/>
              </a:spcBef>
              <a:spcAft>
                <a:spcPts val="0"/>
              </a:spcAft>
              <a:buClrTx/>
              <a:buSzTx/>
              <a:buFontTx/>
              <a:buNone/>
              <a:tabLst/>
              <a:defRPr i="1">
                <a:solidFill>
                  <a:srgbClr val="4D4F53"/>
                </a:solidFill>
                <a:latin typeface="+mn-lt"/>
                <a:ea typeface="+mn-ea"/>
                <a:cs typeface="+mn-cs"/>
                <a:sym typeface="Helvetica"/>
              </a:defRPr>
            </a:pPr>
            <a:r>
              <a:rPr kumimoji="0" sz="1800" b="0" i="1" u="none" strike="noStrike" kern="1200" cap="none" spc="0" normalizeH="0" baseline="0" noProof="0">
                <a:ln>
                  <a:noFill/>
                </a:ln>
                <a:solidFill>
                  <a:srgbClr val="4D4F53"/>
                </a:solidFill>
                <a:effectLst/>
                <a:uLnTx/>
                <a:uFillTx/>
                <a:latin typeface="Arial"/>
                <a:ea typeface="+mn-ea"/>
                <a:cs typeface="+mn-cs"/>
                <a:sym typeface="Helvetica"/>
              </a:rPr>
              <a:t>These employees are loyal and </a:t>
            </a:r>
            <a:r>
              <a:rPr kumimoji="0" sz="1800" b="0" i="1" u="none" strike="noStrike" kern="1200" cap="none" spc="0" normalizeH="0" baseline="0" noProof="0">
                <a:ln>
                  <a:noFill/>
                </a:ln>
                <a:solidFill>
                  <a:srgbClr val="BB650E"/>
                </a:solidFill>
                <a:effectLst/>
                <a:uLnTx/>
                <a:uFillTx/>
                <a:latin typeface="Arial"/>
                <a:ea typeface="+mn-ea"/>
                <a:cs typeface="+mn-cs"/>
                <a:sym typeface="Helvetica"/>
              </a:rPr>
              <a:t>psychologically committed </a:t>
            </a:r>
            <a:r>
              <a:rPr kumimoji="0" sz="1800" b="0" i="1" u="none" strike="noStrike" kern="1200" cap="none" spc="0" normalizeH="0" baseline="0" noProof="0">
                <a:ln>
                  <a:noFill/>
                </a:ln>
                <a:solidFill>
                  <a:srgbClr val="4D4F53"/>
                </a:solidFill>
                <a:effectLst/>
                <a:uLnTx/>
                <a:uFillTx/>
                <a:latin typeface="Arial"/>
                <a:ea typeface="+mn-ea"/>
                <a:cs typeface="+mn-cs"/>
                <a:sym typeface="Helvetica"/>
              </a:rPr>
              <a:t>to the organization. They are more productive and more likely to stay with their company for at least a year.</a:t>
            </a:r>
            <a:br>
              <a:rPr kumimoji="0" sz="1800" b="0" i="1" u="none" strike="noStrike" kern="1200" cap="none" spc="0" normalizeH="0" baseline="0" noProof="0">
                <a:ln>
                  <a:noFill/>
                </a:ln>
                <a:solidFill>
                  <a:srgbClr val="4D4F53"/>
                </a:solidFill>
                <a:effectLst/>
                <a:uLnTx/>
                <a:uFillTx/>
                <a:latin typeface="Arial"/>
                <a:ea typeface="+mn-ea"/>
                <a:cs typeface="+mn-cs"/>
                <a:sym typeface="Helvetica"/>
              </a:rPr>
            </a:br>
            <a:endParaRPr kumimoji="0" sz="1800" b="0" i="1" u="none" strike="noStrike" kern="1200" cap="none" spc="0" normalizeH="0" baseline="0" noProof="0">
              <a:ln>
                <a:noFill/>
              </a:ln>
              <a:solidFill>
                <a:srgbClr val="4D4F53"/>
              </a:solidFill>
              <a:effectLst/>
              <a:uLnTx/>
              <a:uFillTx/>
              <a:latin typeface="Arial"/>
              <a:ea typeface="+mn-ea"/>
              <a:cs typeface="+mn-cs"/>
              <a:sym typeface="Helvetica"/>
            </a:endParaRPr>
          </a:p>
        </p:txBody>
      </p:sp>
      <p:grpSp>
        <p:nvGrpSpPr>
          <p:cNvPr id="240" name="Group"/>
          <p:cNvGrpSpPr/>
          <p:nvPr/>
        </p:nvGrpSpPr>
        <p:grpSpPr>
          <a:xfrm>
            <a:off x="2887135" y="998583"/>
            <a:ext cx="6606965" cy="4248037"/>
            <a:chOff x="0" y="0"/>
            <a:chExt cx="6606964" cy="4248035"/>
          </a:xfrm>
        </p:grpSpPr>
        <p:sp>
          <p:nvSpPr>
            <p:cNvPr id="237" name="Rectangle"/>
            <p:cNvSpPr/>
            <p:nvPr/>
          </p:nvSpPr>
          <p:spPr>
            <a:xfrm>
              <a:off x="0" y="0"/>
              <a:ext cx="6606964" cy="4248035"/>
            </a:xfrm>
            <a:prstGeom prst="rect">
              <a:avLst/>
            </a:prstGeom>
            <a:blipFill rotWithShape="1">
              <a:blip r:embed="rId4"/>
              <a:srcRect/>
              <a:tile tx="0" ty="0" sx="100000" sy="100000" flip="none" algn="tl"/>
            </a:blipFill>
            <a:ln w="3175" cap="flat">
              <a:noFill/>
              <a:miter lim="400000"/>
            </a:ln>
            <a:effectLst/>
          </p:spPr>
          <p:txBody>
            <a:bodyPr wrap="square" lIns="35718" tIns="35718" rIns="35718" bIns="35718" numCol="1" anchor="ctr">
              <a:noAutofit/>
            </a:bodyPr>
            <a:lstStyle/>
            <a:p>
              <a:pPr marL="0" marR="0" lvl="0" indent="0" algn="ctr" defTabSz="410765" rtl="0" eaLnBrk="1" fontAlgn="auto" latinLnBrk="0" hangingPunct="1">
                <a:lnSpc>
                  <a:spcPct val="100000"/>
                </a:lnSpc>
                <a:spcBef>
                  <a:spcPts val="0"/>
                </a:spcBef>
                <a:spcAft>
                  <a:spcPts val="0"/>
                </a:spcAft>
                <a:buClrTx/>
                <a:buSzTx/>
                <a:buFontTx/>
                <a:buNone/>
                <a:tabLst/>
                <a:defRPr>
                  <a:solidFill>
                    <a:srgbClr val="FFFFFF"/>
                  </a:solidFill>
                  <a:latin typeface="Helvetica Light"/>
                  <a:ea typeface="Helvetica Light"/>
                  <a:cs typeface="Helvetica Light"/>
                  <a:sym typeface="Helvetica Light"/>
                </a:defRPr>
              </a:pPr>
              <a:endParaRPr kumimoji="0" sz="1800" b="0" i="0" u="none" strike="noStrike" kern="1200" cap="none" spc="0" normalizeH="0" baseline="0" noProof="0">
                <a:ln>
                  <a:noFill/>
                </a:ln>
                <a:solidFill>
                  <a:srgbClr val="FFFFFF"/>
                </a:solidFill>
                <a:effectLst/>
                <a:uLnTx/>
                <a:uFillTx/>
                <a:latin typeface="Arial"/>
                <a:sym typeface="Helvetica Light"/>
              </a:endParaRPr>
            </a:p>
          </p:txBody>
        </p:sp>
        <p:sp>
          <p:nvSpPr>
            <p:cNvPr id="238" name="Rectangle"/>
            <p:cNvSpPr/>
            <p:nvPr/>
          </p:nvSpPr>
          <p:spPr>
            <a:xfrm>
              <a:off x="776073" y="614836"/>
              <a:ext cx="5054817" cy="3018363"/>
            </a:xfrm>
            <a:prstGeom prst="rect">
              <a:avLst/>
            </a:prstGeom>
            <a:blipFill rotWithShape="1">
              <a:blip r:embed="rId5"/>
              <a:srcRect/>
              <a:tile tx="0" ty="0" sx="100000" sy="100000" flip="none" algn="tl"/>
            </a:blipFill>
            <a:ln w="3175" cap="flat">
              <a:noFill/>
              <a:miter lim="400000"/>
            </a:ln>
            <a:effectLst/>
          </p:spPr>
          <p:txBody>
            <a:bodyPr wrap="square" lIns="35718" tIns="35718" rIns="35718" bIns="35718" numCol="1" anchor="ctr">
              <a:noAutofit/>
            </a:bodyPr>
            <a:lstStyle/>
            <a:p>
              <a:pPr marL="0" marR="0" lvl="0" indent="0" algn="ctr" defTabSz="410765" rtl="0" eaLnBrk="1" fontAlgn="auto" latinLnBrk="0" hangingPunct="1">
                <a:lnSpc>
                  <a:spcPct val="100000"/>
                </a:lnSpc>
                <a:spcBef>
                  <a:spcPts val="0"/>
                </a:spcBef>
                <a:spcAft>
                  <a:spcPts val="0"/>
                </a:spcAft>
                <a:buClrTx/>
                <a:buSzTx/>
                <a:buFontTx/>
                <a:buNone/>
                <a:tabLst/>
                <a:defRPr>
                  <a:solidFill>
                    <a:srgbClr val="FFFFFF"/>
                  </a:solidFill>
                  <a:latin typeface="Helvetica Light"/>
                  <a:ea typeface="Helvetica Light"/>
                  <a:cs typeface="Helvetica Light"/>
                  <a:sym typeface="Helvetica Light"/>
                </a:defRPr>
              </a:pPr>
              <a:endParaRPr kumimoji="0" sz="1800" b="0" i="0" u="none" strike="noStrike" kern="1200" cap="none" spc="0" normalizeH="0" baseline="0" noProof="0">
                <a:ln>
                  <a:noFill/>
                </a:ln>
                <a:solidFill>
                  <a:srgbClr val="FFFFFF"/>
                </a:solidFill>
                <a:effectLst/>
                <a:uLnTx/>
                <a:uFillTx/>
                <a:latin typeface="Arial"/>
                <a:sym typeface="Helvetica Light"/>
              </a:endParaRPr>
            </a:p>
          </p:txBody>
        </p:sp>
        <p:sp>
          <p:nvSpPr>
            <p:cNvPr id="239" name="Employee engagement is the emotional commitment the employee has to the organization and its goals."/>
            <p:cNvSpPr txBox="1"/>
            <p:nvPr/>
          </p:nvSpPr>
          <p:spPr>
            <a:xfrm>
              <a:off x="985884" y="700177"/>
              <a:ext cx="4726495" cy="2847679"/>
            </a:xfrm>
            <a:prstGeom prst="rect">
              <a:avLst/>
            </a:prstGeom>
            <a:solidFill>
              <a:srgbClr val="3C72FF"/>
            </a:solidFill>
            <a:ln w="12700" cap="flat">
              <a:noFill/>
              <a:miter lim="400000"/>
            </a:ln>
            <a:effectLst/>
            <a:extLst>
              <a:ext uri="{C572A759-6A51-4108-AA02-DFA0A04FC94B}">
                <ma14:wrappingTextBoxFlag xmlns:ma14="http://schemas.microsoft.com/office/mac/drawingml/2011/main" xmlns="" val="1"/>
              </a:ext>
            </a:extLst>
          </p:spPr>
          <p:txBody>
            <a:bodyPr wrap="square" lIns="35718" tIns="35718" rIns="35718" bIns="35718" numCol="1" anchor="ctr">
              <a:spAutoFit/>
            </a:bodyPr>
            <a:lstStyle>
              <a:lvl1pPr defTabSz="228600">
                <a:lnSpc>
                  <a:spcPts val="5500"/>
                </a:lnSpc>
                <a:defRPr sz="4000">
                  <a:solidFill>
                    <a:srgbClr val="FFFFFF"/>
                  </a:solidFill>
                  <a:latin typeface="Bebas Neue"/>
                  <a:ea typeface="Bebas Neue"/>
                  <a:cs typeface="Bebas Neue"/>
                  <a:sym typeface="Bebas Neue"/>
                </a:defRPr>
              </a:lvl1pPr>
            </a:lstStyle>
            <a:p>
              <a:pPr marL="0" marR="0" lvl="0" indent="0" algn="l" defTabSz="228600" rtl="0" eaLnBrk="1" fontAlgn="auto" latinLnBrk="0" hangingPunct="1">
                <a:lnSpc>
                  <a:spcPts val="5500"/>
                </a:lnSpc>
                <a:spcBef>
                  <a:spcPts val="0"/>
                </a:spcBef>
                <a:spcAft>
                  <a:spcPts val="0"/>
                </a:spcAft>
                <a:buClrTx/>
                <a:buSzTx/>
                <a:buFontTx/>
                <a:buNone/>
                <a:tabLst/>
                <a:defRPr/>
              </a:pPr>
              <a:r>
                <a:rPr kumimoji="0" sz="2800" b="0" i="0" u="none" strike="noStrike" kern="1200" cap="none" spc="0" normalizeH="0" baseline="0" noProof="0" dirty="0">
                  <a:ln>
                    <a:noFill/>
                  </a:ln>
                  <a:solidFill>
                    <a:srgbClr val="FFFFFF"/>
                  </a:solidFill>
                  <a:effectLst/>
                  <a:uLnTx/>
                  <a:uFillTx/>
                  <a:latin typeface="Arial"/>
                  <a:sym typeface="Bebas Neue"/>
                </a:rPr>
                <a:t>Employee engagement is the emotional commitment the employee has to the organization and its goals. </a:t>
              </a:r>
            </a:p>
          </p:txBody>
        </p:sp>
      </p:grpSp>
      <p:sp>
        <p:nvSpPr>
          <p:cNvPr id="241" name="THE EMPLOYEE CLASSIFICATION ACCORDING TO GALLUP"/>
          <p:cNvSpPr txBox="1">
            <a:spLocks noGrp="1"/>
          </p:cNvSpPr>
          <p:nvPr>
            <p:ph type="body" sz="quarter" idx="1"/>
          </p:nvPr>
        </p:nvSpPr>
        <p:spPr>
          <a:xfrm>
            <a:off x="910460" y="42972"/>
            <a:ext cx="11281539" cy="1143281"/>
          </a:xfrm>
          <a:prstGeom prst="rect">
            <a:avLst/>
          </a:prstGeom>
        </p:spPr>
        <p:txBody>
          <a:bodyPr anchor="t">
            <a:noAutofit/>
          </a:bodyPr>
          <a:lstStyle>
            <a:lvl1pPr>
              <a:defRPr sz="4000">
                <a:solidFill>
                  <a:srgbClr val="535353"/>
                </a:solidFill>
                <a:latin typeface="Bebas Neue"/>
                <a:ea typeface="Bebas Neue"/>
                <a:cs typeface="Bebas Neue"/>
                <a:sym typeface="Bebas Neue"/>
              </a:defRPr>
            </a:lvl1pPr>
          </a:lstStyle>
          <a:p>
            <a:r>
              <a:rPr sz="2400" dirty="0">
                <a:latin typeface="+mn-lt"/>
              </a:rPr>
              <a:t>THE EMPLOYEE CLASSIFICATION ACCORDING TO GALLUP</a:t>
            </a:r>
          </a:p>
        </p:txBody>
      </p:sp>
    </p:spTree>
    <p:extLst>
      <p:ext uri="{BB962C8B-B14F-4D97-AF65-F5344CB8AC3E}">
        <p14:creationId xmlns:p14="http://schemas.microsoft.com/office/powerpoint/2010/main" val="78512488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Choice xmlns:p14="http://schemas.microsoft.com/office/powerpoint/2010/main" xmlns="" Requires="p14">
      <p:transition spd="slow">
        <p14:prism dir="d"/>
      </p:transition>
    </mc:Choice>
    <mc:Fallback xmlns:p14="http://schemas.microsoft.com/office/powerpoint/2010/main"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40"/>
                                        </p:tgtEl>
                                        <p:attrNameLst>
                                          <p:attrName>style.visibility</p:attrName>
                                        </p:attrNameLst>
                                      </p:cBhvr>
                                      <p:to>
                                        <p:strVal val="visible"/>
                                      </p:to>
                                    </p:set>
                                    <p:animEffect transition="in" filter="dissolve">
                                      <p:cBhvr>
                                        <p:cTn id="7" dur="1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dirty="0">
                <a:ea typeface="Times New Roman" panose="02020603050405020304" pitchFamily="18" charset="0"/>
                <a:cs typeface="+mn-cs"/>
              </a:rPr>
              <a:t>Gallup</a:t>
            </a:r>
            <a:endParaRPr lang="en-US" dirty="0"/>
          </a:p>
        </p:txBody>
      </p:sp>
      <p:sp>
        <p:nvSpPr>
          <p:cNvPr id="3" name="Segnaposto contenuto 2"/>
          <p:cNvSpPr>
            <a:spLocks noGrp="1"/>
          </p:cNvSpPr>
          <p:nvPr>
            <p:ph sz="quarter" idx="10"/>
          </p:nvPr>
        </p:nvSpPr>
        <p:spPr>
          <a:xfrm>
            <a:off x="839416" y="2060848"/>
            <a:ext cx="10858500" cy="2647196"/>
          </a:xfrm>
        </p:spPr>
        <p:txBody>
          <a:bodyPr>
            <a:normAutofit/>
          </a:bodyPr>
          <a:lstStyle/>
          <a:p>
            <a:pPr marL="257175" indent="-257175">
              <a:spcAft>
                <a:spcPts val="0"/>
              </a:spcAft>
              <a:buSzPts val="1000"/>
              <a:buFont typeface="Symbol" panose="05050102010706020507" pitchFamily="18" charset="2"/>
              <a:buChar char=""/>
              <a:tabLst>
                <a:tab pos="342900" algn="l"/>
              </a:tabLst>
            </a:pPr>
            <a:r>
              <a:rPr lang="en-GB" dirty="0">
                <a:latin typeface="Verdana" panose="020B0604030504040204" pitchFamily="34" charset="0"/>
                <a:ea typeface="Times New Roman" panose="02020603050405020304" pitchFamily="18" charset="0"/>
              </a:rPr>
              <a:t>The Gallup organisation has been measuring employee engagement since 2000, and their recent studies found results consistent with Towers Perrin.  </a:t>
            </a:r>
            <a:endParaRPr lang="en-GB" dirty="0" smtClean="0">
              <a:latin typeface="Verdana" panose="020B0604030504040204" pitchFamily="34" charset="0"/>
              <a:ea typeface="Times New Roman" panose="02020603050405020304" pitchFamily="18" charset="0"/>
            </a:endParaRPr>
          </a:p>
          <a:p>
            <a:pPr marL="257175" indent="-257175">
              <a:spcAft>
                <a:spcPts val="0"/>
              </a:spcAft>
              <a:buSzPts val="1000"/>
              <a:buFont typeface="Symbol" panose="05050102010706020507" pitchFamily="18" charset="2"/>
              <a:buChar char=""/>
              <a:tabLst>
                <a:tab pos="342900" algn="l"/>
              </a:tabLst>
            </a:pPr>
            <a:r>
              <a:rPr lang="en-GB" b="1" dirty="0" smtClean="0">
                <a:latin typeface="Verdana" panose="020B0604030504040204" pitchFamily="34" charset="0"/>
                <a:ea typeface="Times New Roman" panose="02020603050405020304" pitchFamily="18" charset="0"/>
              </a:rPr>
              <a:t>Gallup </a:t>
            </a:r>
            <a:r>
              <a:rPr lang="en-GB" b="1" dirty="0">
                <a:latin typeface="Verdana" panose="020B0604030504040204" pitchFamily="34" charset="0"/>
                <a:ea typeface="Times New Roman" panose="02020603050405020304" pitchFamily="18" charset="0"/>
              </a:rPr>
              <a:t>estimates the annual economic costs associated with disengagement as high as £32 billion in the UK. 100 billion Euros in France, and $370 billion in the United States.  </a:t>
            </a:r>
            <a:endParaRPr lang="en-US" b="1" dirty="0">
              <a:latin typeface="Times New Roman" panose="02020603050405020304" pitchFamily="18" charset="0"/>
              <a:ea typeface="Times New Roman" panose="02020603050405020304" pitchFamily="18" charset="0"/>
            </a:endParaRPr>
          </a:p>
          <a:p>
            <a:pPr marL="0" indent="0">
              <a:spcAft>
                <a:spcPts val="0"/>
              </a:spcAft>
              <a:buSzPts val="1000"/>
              <a:buNone/>
              <a:tabLst>
                <a:tab pos="342900" algn="l"/>
              </a:tabLst>
            </a:pPr>
            <a:endParaRPr lang="en-US" dirty="0">
              <a:latin typeface="Times New Roman" panose="02020603050405020304" pitchFamily="18" charset="0"/>
              <a:ea typeface="Times New Roman" panose="02020603050405020304" pitchFamily="18" charset="0"/>
            </a:endParaRPr>
          </a:p>
          <a:p>
            <a:endParaRPr lang="en-US" dirty="0"/>
          </a:p>
        </p:txBody>
      </p:sp>
      <p:sp>
        <p:nvSpPr>
          <p:cNvPr id="4" name="Segnaposto numero diapositiva 3"/>
          <p:cNvSpPr>
            <a:spLocks noGrp="1"/>
          </p:cNvSpPr>
          <p:nvPr>
            <p:ph type="sldNum" sz="quarter" idx="11"/>
          </p:nvPr>
        </p:nvSpPr>
        <p:spPr/>
        <p:txBody>
          <a:bodyPr/>
          <a:lstStyle/>
          <a:p>
            <a:pPr defTabSz="685800">
              <a:defRPr/>
            </a:pPr>
            <a:fld id="{2E64C337-FF08-40B5-9A91-325D179CCE25}" type="slidenum">
              <a:rPr lang="it-IT" sz="825"/>
              <a:pPr defTabSz="685800">
                <a:defRPr/>
              </a:pPr>
              <a:t>19</a:t>
            </a:fld>
            <a:endParaRPr lang="it-IT" sz="825" dirty="0"/>
          </a:p>
        </p:txBody>
      </p:sp>
    </p:spTree>
    <p:extLst>
      <p:ext uri="{BB962C8B-B14F-4D97-AF65-F5344CB8AC3E}">
        <p14:creationId xmlns:p14="http://schemas.microsoft.com/office/powerpoint/2010/main" val="53186245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en-US" sz="5400" dirty="0" smtClean="0">
                <a:latin typeface="Calibri" panose="020F0502020204030204" pitchFamily="34" charset="0"/>
                <a:ea typeface="Calibri" panose="020F0502020204030204" pitchFamily="34" charset="0"/>
                <a:cs typeface="Times New Roman" panose="02020603050405020304" pitchFamily="18" charset="0"/>
              </a:rPr>
              <a:t>How </a:t>
            </a:r>
            <a:r>
              <a:rPr lang="en-US" sz="5400" dirty="0">
                <a:latin typeface="Calibri" panose="020F0502020204030204" pitchFamily="34" charset="0"/>
                <a:ea typeface="Calibri" panose="020F0502020204030204" pitchFamily="34" charset="0"/>
                <a:cs typeface="Times New Roman" panose="02020603050405020304" pitchFamily="18" charset="0"/>
              </a:rPr>
              <a:t>can we move as a function/profession from simple “influencers without authority” to “cultural game changers”?</a:t>
            </a:r>
            <a:endParaRPr lang="it-IT" sz="5400" dirty="0"/>
          </a:p>
        </p:txBody>
      </p:sp>
    </p:spTree>
    <p:extLst>
      <p:ext uri="{BB962C8B-B14F-4D97-AF65-F5344CB8AC3E}">
        <p14:creationId xmlns:p14="http://schemas.microsoft.com/office/powerpoint/2010/main" val="1381403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1"/>
          </p:nvPr>
        </p:nvSpPr>
        <p:spPr/>
        <p:txBody>
          <a:bodyPr/>
          <a:lstStyle/>
          <a:p>
            <a:pPr defTabSz="685800">
              <a:defRPr/>
            </a:pPr>
            <a:fld id="{2E64C337-FF08-40B5-9A91-325D179CCE25}" type="slidenum">
              <a:rPr lang="it-IT" sz="825"/>
              <a:pPr defTabSz="685800">
                <a:defRPr/>
              </a:pPr>
              <a:t>20</a:t>
            </a:fld>
            <a:endParaRPr lang="it-IT" sz="825" dirty="0"/>
          </a:p>
        </p:txBody>
      </p:sp>
      <p:graphicFrame>
        <p:nvGraphicFramePr>
          <p:cNvPr id="7" name="Tabella 6"/>
          <p:cNvGraphicFramePr>
            <a:graphicFrameLocks noGrp="1"/>
          </p:cNvGraphicFramePr>
          <p:nvPr>
            <p:extLst>
              <p:ext uri="{D42A27DB-BD31-4B8C-83A1-F6EECF244321}">
                <p14:modId xmlns:p14="http://schemas.microsoft.com/office/powerpoint/2010/main" val="1475025043"/>
              </p:ext>
            </p:extLst>
          </p:nvPr>
        </p:nvGraphicFramePr>
        <p:xfrm>
          <a:off x="1415480" y="116635"/>
          <a:ext cx="9793088" cy="6635409"/>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91518169"/>
                    </a:ext>
                  </a:extLst>
                </a:gridCol>
                <a:gridCol w="2448272">
                  <a:extLst>
                    <a:ext uri="{9D8B030D-6E8A-4147-A177-3AD203B41FA5}">
                      <a16:colId xmlns:a16="http://schemas.microsoft.com/office/drawing/2014/main" val="3534956434"/>
                    </a:ext>
                  </a:extLst>
                </a:gridCol>
                <a:gridCol w="2448272">
                  <a:extLst>
                    <a:ext uri="{9D8B030D-6E8A-4147-A177-3AD203B41FA5}">
                      <a16:colId xmlns:a16="http://schemas.microsoft.com/office/drawing/2014/main" val="1537667377"/>
                    </a:ext>
                  </a:extLst>
                </a:gridCol>
                <a:gridCol w="2448272">
                  <a:extLst>
                    <a:ext uri="{9D8B030D-6E8A-4147-A177-3AD203B41FA5}">
                      <a16:colId xmlns:a16="http://schemas.microsoft.com/office/drawing/2014/main" val="3484287307"/>
                    </a:ext>
                  </a:extLst>
                </a:gridCol>
              </a:tblGrid>
              <a:tr h="377018">
                <a:tc>
                  <a:txBody>
                    <a:bodyPr/>
                    <a:lstStyle/>
                    <a:p>
                      <a:endParaRPr lang="en-US" sz="1000" dirty="0"/>
                    </a:p>
                  </a:txBody>
                  <a:tcPr marL="68580" marR="68580" marT="34290" marB="34290"/>
                </a:tc>
                <a:tc>
                  <a:txBody>
                    <a:bodyPr/>
                    <a:lstStyle/>
                    <a:p>
                      <a:r>
                        <a:rPr lang="it-IT" sz="1600" dirty="0" err="1" smtClean="0"/>
                        <a:t>engaged</a:t>
                      </a:r>
                      <a:endParaRPr lang="en-US" sz="1600" dirty="0"/>
                    </a:p>
                  </a:txBody>
                  <a:tcPr marL="68580" marR="68580" marT="34290" marB="34290"/>
                </a:tc>
                <a:tc>
                  <a:txBody>
                    <a:bodyPr/>
                    <a:lstStyle/>
                    <a:p>
                      <a:r>
                        <a:rPr lang="it-IT" sz="1600" baseline="0" dirty="0" smtClean="0"/>
                        <a:t> </a:t>
                      </a:r>
                      <a:r>
                        <a:rPr lang="it-IT" sz="1600" baseline="0" dirty="0" err="1" smtClean="0"/>
                        <a:t>not</a:t>
                      </a:r>
                      <a:r>
                        <a:rPr lang="it-IT" sz="1600" baseline="0" dirty="0" smtClean="0"/>
                        <a:t> </a:t>
                      </a:r>
                      <a:r>
                        <a:rPr lang="it-IT" sz="1600" dirty="0" err="1" smtClean="0"/>
                        <a:t>engaged</a:t>
                      </a:r>
                      <a:endParaRPr lang="en-US" sz="1600" dirty="0"/>
                    </a:p>
                  </a:txBody>
                  <a:tcPr marL="68580" marR="68580" marT="34290" marB="34290"/>
                </a:tc>
                <a:tc>
                  <a:txBody>
                    <a:bodyPr/>
                    <a:lstStyle/>
                    <a:p>
                      <a:r>
                        <a:rPr lang="it-IT" sz="1600" dirty="0" err="1" smtClean="0"/>
                        <a:t>actively</a:t>
                      </a:r>
                      <a:r>
                        <a:rPr lang="it-IT" sz="1600" dirty="0" smtClean="0"/>
                        <a:t> </a:t>
                      </a:r>
                      <a:r>
                        <a:rPr lang="it-IT" sz="1600" dirty="0" err="1" smtClean="0"/>
                        <a:t>disengaged</a:t>
                      </a:r>
                      <a:endParaRPr lang="en-US" sz="1600" dirty="0"/>
                    </a:p>
                  </a:txBody>
                  <a:tcPr marL="68580" marR="68580" marT="34290" marB="34290"/>
                </a:tc>
                <a:extLst>
                  <a:ext uri="{0D108BD9-81ED-4DB2-BD59-A6C34878D82A}">
                    <a16:rowId xmlns:a16="http://schemas.microsoft.com/office/drawing/2014/main" val="1917118875"/>
                  </a:ext>
                </a:extLst>
              </a:tr>
              <a:tr h="6714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33CC"/>
                          </a:solidFill>
                        </a:rPr>
                        <a:t>Norway</a:t>
                      </a:r>
                      <a:endParaRPr lang="en-US" sz="2400" dirty="0">
                        <a:solidFill>
                          <a:srgbClr val="0033CC"/>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33CC"/>
                          </a:solidFill>
                        </a:rPr>
                        <a:t>17</a:t>
                      </a:r>
                      <a:endParaRPr lang="en-US" sz="2400" dirty="0">
                        <a:solidFill>
                          <a:srgbClr val="0033CC"/>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33CC"/>
                          </a:solidFill>
                        </a:rPr>
                        <a:t> 75</a:t>
                      </a:r>
                    </a:p>
                    <a:p>
                      <a:endParaRPr lang="en-US" sz="1400" dirty="0">
                        <a:solidFill>
                          <a:srgbClr val="0033CC"/>
                        </a:solidFill>
                      </a:endParaRPr>
                    </a:p>
                  </a:txBody>
                  <a:tcPr marL="68580" marR="68580" marT="34290" marB="34290"/>
                </a:tc>
                <a:tc>
                  <a:txBody>
                    <a:bodyPr/>
                    <a:lstStyle/>
                    <a:p>
                      <a:r>
                        <a:rPr lang="en-US" sz="1400" dirty="0" smtClean="0">
                          <a:solidFill>
                            <a:srgbClr val="0033CC"/>
                          </a:solidFill>
                        </a:rPr>
                        <a:t> </a:t>
                      </a:r>
                      <a:r>
                        <a:rPr lang="en-US" sz="2400" dirty="0" smtClean="0">
                          <a:solidFill>
                            <a:srgbClr val="0033CC"/>
                          </a:solidFill>
                        </a:rPr>
                        <a:t>8</a:t>
                      </a:r>
                      <a:endParaRPr lang="en-US" sz="2400" dirty="0">
                        <a:solidFill>
                          <a:srgbClr val="0033CC"/>
                        </a:solidFill>
                      </a:endParaRPr>
                    </a:p>
                  </a:txBody>
                  <a:tcPr marL="68580" marR="68580" marT="34290" marB="34290"/>
                </a:tc>
                <a:extLst>
                  <a:ext uri="{0D108BD9-81ED-4DB2-BD59-A6C34878D82A}">
                    <a16:rowId xmlns:a16="http://schemas.microsoft.com/office/drawing/2014/main" val="2267624251"/>
                  </a:ext>
                </a:extLst>
              </a:tr>
              <a:tr h="671402">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0" cap="none" spc="0" normalizeH="0" baseline="0" noProof="0" dirty="0" smtClean="0">
                          <a:ln>
                            <a:noFill/>
                          </a:ln>
                          <a:solidFill>
                            <a:srgbClr val="0033CC"/>
                          </a:solidFill>
                          <a:effectLst/>
                          <a:uLnTx/>
                          <a:uFillTx/>
                          <a:latin typeface="Arial" charset="0"/>
                          <a:ea typeface="+mn-ea"/>
                          <a:cs typeface="+mn-cs"/>
                        </a:rPr>
                        <a:t>Iceland</a:t>
                      </a:r>
                      <a:r>
                        <a:rPr kumimoji="0" lang="en-US" sz="1400" b="0" i="0" u="none" strike="noStrike" kern="0" cap="none" spc="0" normalizeH="0" baseline="0" noProof="0" dirty="0" smtClean="0">
                          <a:ln>
                            <a:noFill/>
                          </a:ln>
                          <a:solidFill>
                            <a:srgbClr val="0033CC"/>
                          </a:solidFill>
                          <a:effectLst/>
                          <a:uLnTx/>
                          <a:uFillTx/>
                          <a:latin typeface="Arial" charset="0"/>
                          <a:ea typeface="+mn-ea"/>
                          <a:cs typeface="+mn-cs"/>
                        </a:rPr>
                        <a:t> </a:t>
                      </a:r>
                    </a:p>
                    <a:p>
                      <a:endParaRPr lang="en-US" sz="2400" dirty="0">
                        <a:solidFill>
                          <a:srgbClr val="0033CC"/>
                        </a:solidFill>
                      </a:endParaRPr>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0" cap="none" spc="0" normalizeH="0" baseline="0" noProof="0" dirty="0" smtClean="0">
                          <a:ln>
                            <a:noFill/>
                          </a:ln>
                          <a:solidFill>
                            <a:srgbClr val="0033CC"/>
                          </a:solidFill>
                          <a:effectLst/>
                          <a:uLnTx/>
                          <a:uFillTx/>
                          <a:latin typeface="Arial" charset="0"/>
                          <a:ea typeface="+mn-ea"/>
                          <a:cs typeface="+mn-cs"/>
                        </a:rPr>
                        <a:t>16</a:t>
                      </a:r>
                      <a:r>
                        <a:rPr kumimoji="0" lang="en-US" sz="1400" b="0" i="0" u="none" strike="noStrike" kern="0" cap="none" spc="0" normalizeH="0" baseline="0" noProof="0" dirty="0" smtClean="0">
                          <a:ln>
                            <a:noFill/>
                          </a:ln>
                          <a:solidFill>
                            <a:srgbClr val="0033CC"/>
                          </a:solidFill>
                          <a:effectLst/>
                          <a:uLnTx/>
                          <a:uFillTx/>
                          <a:latin typeface="Arial" charset="0"/>
                          <a:ea typeface="+mn-ea"/>
                          <a:cs typeface="+mn-cs"/>
                        </a:rPr>
                        <a:t> </a:t>
                      </a:r>
                    </a:p>
                    <a:p>
                      <a:endParaRPr lang="en-US" sz="1400" dirty="0">
                        <a:solidFill>
                          <a:srgbClr val="0033CC"/>
                        </a:solidFill>
                      </a:endParaRPr>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400" b="0" i="0" u="none" strike="noStrike" kern="0" cap="none" spc="0" normalizeH="0" baseline="0" noProof="0" dirty="0" smtClean="0">
                          <a:ln>
                            <a:noFill/>
                          </a:ln>
                          <a:solidFill>
                            <a:srgbClr val="0033CC"/>
                          </a:solidFill>
                          <a:effectLst/>
                          <a:uLnTx/>
                          <a:uFillTx/>
                          <a:latin typeface="Arial" charset="0"/>
                          <a:ea typeface="+mn-ea"/>
                          <a:cs typeface="+mn-cs"/>
                        </a:rPr>
                        <a:t>76 </a:t>
                      </a:r>
                      <a:endParaRPr lang="en-US" sz="1400" dirty="0">
                        <a:solidFill>
                          <a:srgbClr val="0033CC"/>
                        </a:solidFill>
                      </a:endParaRPr>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400" b="0" i="0" u="none" strike="noStrike" kern="0" cap="none" spc="0" normalizeH="0" baseline="0" noProof="0" dirty="0" smtClean="0">
                          <a:ln>
                            <a:noFill/>
                          </a:ln>
                          <a:solidFill>
                            <a:srgbClr val="0033CC"/>
                          </a:solidFill>
                          <a:effectLst/>
                          <a:uLnTx/>
                          <a:uFillTx/>
                          <a:latin typeface="Arial" charset="0"/>
                          <a:ea typeface="+mn-ea"/>
                          <a:cs typeface="+mn-cs"/>
                        </a:rPr>
                        <a:t> </a:t>
                      </a:r>
                      <a:r>
                        <a:rPr kumimoji="0" lang="en-US" sz="2400" b="0" i="0" u="none" strike="noStrike" kern="0" cap="none" spc="0" normalizeH="0" baseline="0" noProof="0" dirty="0" smtClean="0">
                          <a:ln>
                            <a:noFill/>
                          </a:ln>
                          <a:solidFill>
                            <a:srgbClr val="0033CC"/>
                          </a:solidFill>
                          <a:effectLst/>
                          <a:uLnTx/>
                          <a:uFillTx/>
                          <a:latin typeface="Arial" charset="0"/>
                          <a:ea typeface="+mn-ea"/>
                          <a:cs typeface="+mn-cs"/>
                        </a:rPr>
                        <a:t>8</a:t>
                      </a:r>
                    </a:p>
                    <a:p>
                      <a:endParaRPr lang="en-US" sz="1400" dirty="0">
                        <a:solidFill>
                          <a:srgbClr val="0033CC"/>
                        </a:solidFill>
                      </a:endParaRPr>
                    </a:p>
                  </a:txBody>
                  <a:tcPr marL="68580" marR="68580" marT="34290" marB="34290"/>
                </a:tc>
                <a:extLst>
                  <a:ext uri="{0D108BD9-81ED-4DB2-BD59-A6C34878D82A}">
                    <a16:rowId xmlns:a16="http://schemas.microsoft.com/office/drawing/2014/main" val="123501305"/>
                  </a:ext>
                </a:extLst>
              </a:tr>
              <a:tr h="568109">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Germany </a:t>
                      </a:r>
                    </a:p>
                    <a:p>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15</a:t>
                      </a:r>
                    </a:p>
                    <a:p>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70</a:t>
                      </a:r>
                    </a:p>
                    <a:p>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15</a:t>
                      </a:r>
                    </a:p>
                    <a:p>
                      <a:endParaRPr lang="en-US" sz="1000" dirty="0"/>
                    </a:p>
                  </a:txBody>
                  <a:tcPr marL="68580" marR="68580" marT="34290" marB="34290"/>
                </a:tc>
                <a:extLst>
                  <a:ext uri="{0D108BD9-81ED-4DB2-BD59-A6C34878D82A}">
                    <a16:rowId xmlns:a16="http://schemas.microsoft.com/office/drawing/2014/main" val="465186584"/>
                  </a:ext>
                </a:extLst>
              </a:tr>
              <a:tr h="568109">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Sweden </a:t>
                      </a:r>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14 </a:t>
                      </a:r>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75 </a:t>
                      </a:r>
                    </a:p>
                    <a:p>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11</a:t>
                      </a:r>
                    </a:p>
                    <a:p>
                      <a:endParaRPr lang="en-US" sz="1000" dirty="0"/>
                    </a:p>
                  </a:txBody>
                  <a:tcPr marL="68580" marR="68580" marT="34290" marB="34290"/>
                </a:tc>
                <a:extLst>
                  <a:ext uri="{0D108BD9-81ED-4DB2-BD59-A6C34878D82A}">
                    <a16:rowId xmlns:a16="http://schemas.microsoft.com/office/drawing/2014/main" val="2177884573"/>
                  </a:ext>
                </a:extLst>
              </a:tr>
              <a:tr h="568109">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Switzerland </a:t>
                      </a:r>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13</a:t>
                      </a:r>
                    </a:p>
                    <a:p>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76 </a:t>
                      </a:r>
                    </a:p>
                    <a:p>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12</a:t>
                      </a:r>
                    </a:p>
                    <a:p>
                      <a:endParaRPr lang="en-US" sz="1000" dirty="0"/>
                    </a:p>
                  </a:txBody>
                  <a:tcPr marL="68580" marR="68580" marT="34290" marB="34290"/>
                </a:tc>
                <a:extLst>
                  <a:ext uri="{0D108BD9-81ED-4DB2-BD59-A6C34878D82A}">
                    <a16:rowId xmlns:a16="http://schemas.microsoft.com/office/drawing/2014/main" val="4129340480"/>
                  </a:ext>
                </a:extLst>
              </a:tr>
              <a:tr h="568109">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Austria </a:t>
                      </a:r>
                    </a:p>
                    <a:p>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12</a:t>
                      </a:r>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71 </a:t>
                      </a:r>
                    </a:p>
                    <a:p>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18</a:t>
                      </a:r>
                    </a:p>
                    <a:p>
                      <a:endParaRPr lang="en-US" sz="1000" dirty="0"/>
                    </a:p>
                  </a:txBody>
                  <a:tcPr marL="68580" marR="68580" marT="34290" marB="34290"/>
                </a:tc>
                <a:extLst>
                  <a:ext uri="{0D108BD9-81ED-4DB2-BD59-A6C34878D82A}">
                    <a16:rowId xmlns:a16="http://schemas.microsoft.com/office/drawing/2014/main" val="4137244746"/>
                  </a:ext>
                </a:extLst>
              </a:tr>
              <a:tr h="568109">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United Kingdom</a:t>
                      </a:r>
                    </a:p>
                    <a:p>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11 </a:t>
                      </a:r>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68 </a:t>
                      </a:r>
                    </a:p>
                    <a:p>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21</a:t>
                      </a:r>
                    </a:p>
                    <a:p>
                      <a:endParaRPr lang="en-US" sz="1000" dirty="0"/>
                    </a:p>
                  </a:txBody>
                  <a:tcPr marL="68580" marR="68580" marT="34290" marB="34290"/>
                </a:tc>
                <a:extLst>
                  <a:ext uri="{0D108BD9-81ED-4DB2-BD59-A6C34878D82A}">
                    <a16:rowId xmlns:a16="http://schemas.microsoft.com/office/drawing/2014/main" val="1180793608"/>
                  </a:ext>
                </a:extLst>
              </a:tr>
              <a:tr h="568109">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0" cap="none" spc="0" normalizeH="0" baseline="0" noProof="0" dirty="0" smtClean="0">
                          <a:ln>
                            <a:noFill/>
                          </a:ln>
                          <a:solidFill>
                            <a:srgbClr val="003399"/>
                          </a:solidFill>
                          <a:effectLst/>
                          <a:uLnTx/>
                          <a:uFillTx/>
                          <a:latin typeface="Arial" charset="0"/>
                          <a:ea typeface="+mn-ea"/>
                          <a:cs typeface="+mn-cs"/>
                        </a:rPr>
                        <a:t>France</a:t>
                      </a: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 </a:t>
                      </a:r>
                    </a:p>
                    <a:p>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0" cap="none" spc="0" normalizeH="0" baseline="0" noProof="0" dirty="0" smtClean="0">
                          <a:ln>
                            <a:noFill/>
                          </a:ln>
                          <a:solidFill>
                            <a:srgbClr val="003399"/>
                          </a:solidFill>
                          <a:effectLst/>
                          <a:uLnTx/>
                          <a:uFillTx/>
                          <a:latin typeface="Arial" charset="0"/>
                          <a:ea typeface="+mn-ea"/>
                          <a:cs typeface="+mn-cs"/>
                        </a:rPr>
                        <a:t>6</a:t>
                      </a:r>
                    </a:p>
                    <a:p>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69 </a:t>
                      </a:r>
                    </a:p>
                    <a:p>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0" cap="none" spc="0" normalizeH="0" baseline="0" noProof="0" dirty="0" smtClean="0">
                          <a:ln>
                            <a:noFill/>
                          </a:ln>
                          <a:solidFill>
                            <a:srgbClr val="003399"/>
                          </a:solidFill>
                          <a:effectLst/>
                          <a:uLnTx/>
                          <a:uFillTx/>
                          <a:latin typeface="Arial" charset="0"/>
                          <a:ea typeface="+mn-ea"/>
                          <a:cs typeface="+mn-cs"/>
                        </a:rPr>
                        <a:t>25</a:t>
                      </a:r>
                    </a:p>
                    <a:p>
                      <a:endParaRPr lang="en-US" sz="1000" dirty="0"/>
                    </a:p>
                  </a:txBody>
                  <a:tcPr marL="68580" marR="68580" marT="34290" marB="34290"/>
                </a:tc>
                <a:extLst>
                  <a:ext uri="{0D108BD9-81ED-4DB2-BD59-A6C34878D82A}">
                    <a16:rowId xmlns:a16="http://schemas.microsoft.com/office/drawing/2014/main" val="1903036637"/>
                  </a:ext>
                </a:extLst>
              </a:tr>
              <a:tr h="772864">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0" cap="none" spc="0" normalizeH="0" baseline="0" noProof="0" dirty="0" smtClean="0">
                          <a:ln>
                            <a:noFill/>
                          </a:ln>
                          <a:solidFill>
                            <a:srgbClr val="003399"/>
                          </a:solidFill>
                          <a:effectLst/>
                          <a:uLnTx/>
                          <a:uFillTx/>
                          <a:latin typeface="Arial" charset="0"/>
                          <a:ea typeface="+mn-ea"/>
                          <a:cs typeface="+mn-cs"/>
                        </a:rPr>
                        <a:t>Spain</a:t>
                      </a: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 </a:t>
                      </a:r>
                    </a:p>
                    <a:p>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0" cap="none" spc="0" normalizeH="0" baseline="0" noProof="0" dirty="0" smtClean="0">
                          <a:ln>
                            <a:noFill/>
                          </a:ln>
                          <a:solidFill>
                            <a:srgbClr val="003399"/>
                          </a:solidFill>
                          <a:effectLst/>
                          <a:uLnTx/>
                          <a:uFillTx/>
                          <a:latin typeface="Arial" charset="0"/>
                          <a:ea typeface="+mn-ea"/>
                          <a:cs typeface="+mn-cs"/>
                        </a:rPr>
                        <a:t>6</a:t>
                      </a:r>
                      <a:endParaRPr kumimoji="0" lang="en-US" sz="1300" b="0" i="0" u="none" strike="noStrike" kern="0" cap="none" spc="0" normalizeH="0" baseline="0" noProof="0" dirty="0" smtClean="0">
                        <a:ln>
                          <a:noFill/>
                        </a:ln>
                        <a:solidFill>
                          <a:srgbClr val="003399"/>
                        </a:solidFill>
                        <a:effectLst/>
                        <a:uLnTx/>
                        <a:uFillTx/>
                        <a:latin typeface="Arial" charset="0"/>
                        <a:ea typeface="+mn-ea"/>
                        <a:cs typeface="+mn-cs"/>
                      </a:endParaRPr>
                    </a:p>
                    <a:p>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79 </a:t>
                      </a:r>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0" cap="none" spc="0" normalizeH="0" baseline="0" noProof="0" dirty="0" smtClean="0">
                          <a:ln>
                            <a:noFill/>
                          </a:ln>
                          <a:solidFill>
                            <a:srgbClr val="003399"/>
                          </a:solidFill>
                          <a:effectLst/>
                          <a:uLnTx/>
                          <a:uFillTx/>
                          <a:latin typeface="Arial" charset="0"/>
                          <a:ea typeface="+mn-ea"/>
                          <a:cs typeface="+mn-cs"/>
                        </a:rPr>
                        <a:t>15</a:t>
                      </a:r>
                    </a:p>
                    <a:p>
                      <a:endParaRPr lang="en-US" sz="1000" dirty="0"/>
                    </a:p>
                  </a:txBody>
                  <a:tcPr marL="68580" marR="68580" marT="34290" marB="34290"/>
                </a:tc>
                <a:extLst>
                  <a:ext uri="{0D108BD9-81ED-4DB2-BD59-A6C34878D82A}">
                    <a16:rowId xmlns:a16="http://schemas.microsoft.com/office/drawing/2014/main" val="2609821593"/>
                  </a:ext>
                </a:extLst>
              </a:tr>
              <a:tr h="568109">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0" cap="none" spc="0" normalizeH="0" baseline="0" noProof="0" dirty="0" smtClean="0">
                          <a:ln>
                            <a:noFill/>
                          </a:ln>
                          <a:solidFill>
                            <a:srgbClr val="003399"/>
                          </a:solidFill>
                          <a:effectLst/>
                          <a:uLnTx/>
                          <a:uFillTx/>
                          <a:latin typeface="Arial" charset="0"/>
                          <a:ea typeface="+mn-ea"/>
                          <a:cs typeface="+mn-cs"/>
                        </a:rPr>
                        <a:t>Italy</a:t>
                      </a:r>
                    </a:p>
                    <a:p>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0" cap="none" spc="0" normalizeH="0" baseline="0" noProof="0" dirty="0" smtClean="0">
                          <a:ln>
                            <a:noFill/>
                          </a:ln>
                          <a:solidFill>
                            <a:srgbClr val="003399"/>
                          </a:solidFill>
                          <a:effectLst/>
                          <a:uLnTx/>
                          <a:uFillTx/>
                          <a:latin typeface="Arial" charset="0"/>
                          <a:ea typeface="+mn-ea"/>
                          <a:cs typeface="+mn-cs"/>
                        </a:rPr>
                        <a:t>5</a:t>
                      </a:r>
                    </a:p>
                    <a:p>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1300" b="0" i="0" u="none" strike="noStrike" kern="0" cap="none" spc="0" normalizeH="0" baseline="0" noProof="0" dirty="0" smtClean="0">
                          <a:ln>
                            <a:noFill/>
                          </a:ln>
                          <a:solidFill>
                            <a:srgbClr val="003399"/>
                          </a:solidFill>
                          <a:effectLst/>
                          <a:uLnTx/>
                          <a:uFillTx/>
                          <a:latin typeface="Arial" charset="0"/>
                          <a:ea typeface="+mn-ea"/>
                          <a:cs typeface="+mn-cs"/>
                        </a:rPr>
                        <a:t>64</a:t>
                      </a:r>
                    </a:p>
                    <a:p>
                      <a:endParaRPr lang="en-US" sz="1000" dirty="0"/>
                    </a:p>
                  </a:txBody>
                  <a:tcPr marL="68580" marR="68580" marT="34290" marB="34290"/>
                </a:tc>
                <a:tc>
                  <a:txBody>
                    <a:bodyPr/>
                    <a:lstStyle/>
                    <a:p>
                      <a:pPr marL="0" marR="0" lvl="0" indent="0" algn="l" defTabSz="95885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0" cap="none" spc="0" normalizeH="0" baseline="0" noProof="0" dirty="0" smtClean="0">
                          <a:ln>
                            <a:noFill/>
                          </a:ln>
                          <a:solidFill>
                            <a:srgbClr val="003399"/>
                          </a:solidFill>
                          <a:effectLst/>
                          <a:uLnTx/>
                          <a:uFillTx/>
                          <a:latin typeface="Arial" charset="0"/>
                          <a:ea typeface="+mn-ea"/>
                          <a:cs typeface="+mn-cs"/>
                        </a:rPr>
                        <a:t>30</a:t>
                      </a:r>
                    </a:p>
                    <a:p>
                      <a:endParaRPr lang="en-US" sz="1000" dirty="0"/>
                    </a:p>
                  </a:txBody>
                  <a:tcPr marL="68580" marR="68580" marT="34290" marB="34290"/>
                </a:tc>
                <a:extLst>
                  <a:ext uri="{0D108BD9-81ED-4DB2-BD59-A6C34878D82A}">
                    <a16:rowId xmlns:a16="http://schemas.microsoft.com/office/drawing/2014/main" val="3937593889"/>
                  </a:ext>
                </a:extLst>
              </a:tr>
            </a:tbl>
          </a:graphicData>
        </a:graphic>
      </p:graphicFrame>
    </p:spTree>
    <p:extLst>
      <p:ext uri="{BB962C8B-B14F-4D97-AF65-F5344CB8AC3E}">
        <p14:creationId xmlns:p14="http://schemas.microsoft.com/office/powerpoint/2010/main" val="269845884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411060" y="1702964"/>
            <a:ext cx="10509476" cy="4894388"/>
          </a:xfrm>
        </p:spPr>
        <p:txBody>
          <a:bodyPr>
            <a:normAutofit fontScale="70000" lnSpcReduction="20000"/>
          </a:bodyPr>
          <a:lstStyle/>
          <a:p>
            <a:r>
              <a:rPr lang="en-US" sz="4400" b="1" dirty="0">
                <a:latin typeface="Calibri" panose="020F0502020204030204" pitchFamily="34" charset="0"/>
                <a:ea typeface="Calibri" panose="020F0502020204030204" pitchFamily="34" charset="0"/>
                <a:cs typeface="Times New Roman" panose="02020603050405020304" pitchFamily="18" charset="0"/>
              </a:rPr>
              <a:t>Define desired values and behaviors. Do </a:t>
            </a:r>
            <a:r>
              <a:rPr lang="en-US" sz="4400" b="1" dirty="0" smtClean="0">
                <a:latin typeface="Calibri" panose="020F0502020204030204" pitchFamily="34" charset="0"/>
                <a:ea typeface="Calibri" panose="020F0502020204030204" pitchFamily="34" charset="0"/>
                <a:cs typeface="Times New Roman" panose="02020603050405020304" pitchFamily="18" charset="0"/>
              </a:rPr>
              <a:t>people</a:t>
            </a:r>
          </a:p>
          <a:p>
            <a:pPr marL="114300" indent="0">
              <a:buNone/>
            </a:pPr>
            <a:r>
              <a:rPr lang="en-US" sz="4400" b="1" dirty="0">
                <a:latin typeface="Calibri" panose="020F0502020204030204" pitchFamily="34" charset="0"/>
                <a:ea typeface="Calibri" panose="020F0502020204030204" pitchFamily="34" charset="0"/>
                <a:cs typeface="Times New Roman" panose="02020603050405020304" pitchFamily="18" charset="0"/>
              </a:rPr>
              <a:t> </a:t>
            </a:r>
            <a:r>
              <a:rPr lang="en-US" sz="4400" b="1" dirty="0" smtClean="0">
                <a:latin typeface="Calibri" panose="020F0502020204030204" pitchFamily="34" charset="0"/>
                <a:ea typeface="Calibri" panose="020F0502020204030204" pitchFamily="34" charset="0"/>
                <a:cs typeface="Times New Roman" panose="02020603050405020304" pitchFamily="18" charset="0"/>
              </a:rPr>
              <a:t>    </a:t>
            </a:r>
            <a:r>
              <a:rPr lang="en-US" sz="4400" b="1" dirty="0">
                <a:latin typeface="Calibri" panose="020F0502020204030204" pitchFamily="34" charset="0"/>
                <a:ea typeface="Calibri" panose="020F0502020204030204" pitchFamily="34" charset="0"/>
                <a:cs typeface="Times New Roman" panose="02020603050405020304" pitchFamily="18" charset="0"/>
              </a:rPr>
              <a:t>understand them and how they relate to </a:t>
            </a:r>
            <a:endParaRPr lang="en-US" sz="4400" b="1" dirty="0" smtClean="0">
              <a:latin typeface="Calibri" panose="020F0502020204030204" pitchFamily="34" charset="0"/>
              <a:ea typeface="Calibri" panose="020F0502020204030204" pitchFamily="34" charset="0"/>
              <a:cs typeface="Times New Roman" panose="02020603050405020304" pitchFamily="18" charset="0"/>
            </a:endParaRPr>
          </a:p>
          <a:p>
            <a:pPr marL="114300" indent="0">
              <a:buNone/>
            </a:pPr>
            <a:r>
              <a:rPr lang="en-US" sz="4400" b="1" dirty="0">
                <a:latin typeface="Calibri" panose="020F0502020204030204" pitchFamily="34" charset="0"/>
                <a:ea typeface="Calibri" panose="020F0502020204030204" pitchFamily="34" charset="0"/>
                <a:cs typeface="Times New Roman" panose="02020603050405020304" pitchFamily="18" charset="0"/>
              </a:rPr>
              <a:t> </a:t>
            </a:r>
            <a:r>
              <a:rPr lang="en-US" sz="4400" b="1" dirty="0" smtClean="0">
                <a:latin typeface="Calibri" panose="020F0502020204030204" pitchFamily="34" charset="0"/>
                <a:ea typeface="Calibri" panose="020F0502020204030204" pitchFamily="34" charset="0"/>
                <a:cs typeface="Times New Roman" panose="02020603050405020304" pitchFamily="18" charset="0"/>
              </a:rPr>
              <a:t>    day-to-day </a:t>
            </a:r>
            <a:r>
              <a:rPr lang="en-US" sz="4400" b="1" dirty="0">
                <a:latin typeface="Calibri" panose="020F0502020204030204" pitchFamily="34" charset="0"/>
                <a:ea typeface="Calibri" panose="020F0502020204030204" pitchFamily="34" charset="0"/>
                <a:cs typeface="Times New Roman" panose="02020603050405020304" pitchFamily="18" charset="0"/>
              </a:rPr>
              <a:t>behavior? </a:t>
            </a:r>
            <a:endParaRPr lang="en-US" sz="4400" b="1" dirty="0" smtClean="0">
              <a:latin typeface="Calibri" panose="020F0502020204030204" pitchFamily="34" charset="0"/>
              <a:ea typeface="Calibri" panose="020F0502020204030204" pitchFamily="34" charset="0"/>
              <a:cs typeface="Times New Roman" panose="02020603050405020304" pitchFamily="18" charset="0"/>
            </a:endParaRPr>
          </a:p>
          <a:p>
            <a:r>
              <a:rPr lang="en-US" sz="4400" b="1" dirty="0" smtClean="0">
                <a:latin typeface="Calibri" panose="020F0502020204030204" pitchFamily="34" charset="0"/>
                <a:ea typeface="Calibri" panose="020F0502020204030204" pitchFamily="34" charset="0"/>
                <a:cs typeface="Times New Roman" panose="02020603050405020304" pitchFamily="18" charset="0"/>
              </a:rPr>
              <a:t>Come </a:t>
            </a:r>
            <a:r>
              <a:rPr lang="en-US" sz="4400" b="1" dirty="0">
                <a:latin typeface="Calibri" panose="020F0502020204030204" pitchFamily="34" charset="0"/>
                <a:ea typeface="Calibri" panose="020F0502020204030204" pitchFamily="34" charset="0"/>
                <a:cs typeface="Times New Roman" panose="02020603050405020304" pitchFamily="18" charset="0"/>
              </a:rPr>
              <a:t>up with behavioral descriptors for each value you define and articulate how those would translate into actionable behaviors at all </a:t>
            </a:r>
            <a:r>
              <a:rPr lang="en-US" sz="4400" b="1" dirty="0" smtClean="0">
                <a:latin typeface="Calibri" panose="020F0502020204030204" pitchFamily="34" charset="0"/>
                <a:ea typeface="Calibri" panose="020F0502020204030204" pitchFamily="34" charset="0"/>
                <a:cs typeface="Times New Roman" panose="02020603050405020304" pitchFamily="18" charset="0"/>
              </a:rPr>
              <a:t>levels.</a:t>
            </a:r>
          </a:p>
          <a:p>
            <a:r>
              <a:rPr lang="en-US" sz="4400" b="1" dirty="0"/>
              <a:t> When contemplating a culture change, look at your current culture and call out which aspects you want to retain. Define the non-negotiables</a:t>
            </a:r>
            <a:r>
              <a:rPr lang="en-US" sz="4400" b="1" dirty="0" smtClean="0"/>
              <a:t>. Determine </a:t>
            </a:r>
            <a:r>
              <a:rPr lang="en-US" sz="4400" b="1" dirty="0"/>
              <a:t>what is particularly important to change  and  what’s not up for debate.</a:t>
            </a:r>
            <a:endParaRPr lang="it-IT" sz="4400" b="1" dirty="0"/>
          </a:p>
        </p:txBody>
      </p:sp>
      <p:sp>
        <p:nvSpPr>
          <p:cNvPr id="4" name="Segnaposto numero diapositiva 3"/>
          <p:cNvSpPr>
            <a:spLocks noGrp="1"/>
          </p:cNvSpPr>
          <p:nvPr>
            <p:ph type="sldNum" sz="quarter" idx="11"/>
          </p:nvPr>
        </p:nvSpPr>
        <p:spPr/>
        <p:txBody>
          <a:bodyPr/>
          <a:lstStyle/>
          <a:p>
            <a:pPr>
              <a:defRPr/>
            </a:pPr>
            <a:fld id="{CC627CB3-173B-4EE9-9755-F58E2D847E8F}" type="slidenum">
              <a:rPr lang="en-US" smtClean="0"/>
              <a:pPr>
                <a:defRPr/>
              </a:pPr>
              <a:t>21</a:t>
            </a:fld>
            <a:endParaRPr lang="en-US"/>
          </a:p>
        </p:txBody>
      </p:sp>
      <p:sp>
        <p:nvSpPr>
          <p:cNvPr id="2" name="CasellaDiTesto 1"/>
          <p:cNvSpPr txBox="1"/>
          <p:nvPr/>
        </p:nvSpPr>
        <p:spPr>
          <a:xfrm>
            <a:off x="335360" y="404664"/>
            <a:ext cx="11089232" cy="1200329"/>
          </a:xfrm>
          <a:prstGeom prst="rect">
            <a:avLst/>
          </a:prstGeom>
          <a:noFill/>
        </p:spPr>
        <p:txBody>
          <a:bodyPr wrap="square" rtlCol="0">
            <a:spAutoFit/>
          </a:bodyPr>
          <a:lstStyle/>
          <a:p>
            <a:r>
              <a:rPr lang="it-IT" sz="3600" dirty="0" smtClean="0"/>
              <a:t>The </a:t>
            </a:r>
            <a:r>
              <a:rPr lang="it-IT" sz="3600" dirty="0" err="1" smtClean="0"/>
              <a:t>change</a:t>
            </a:r>
            <a:r>
              <a:rPr lang="it-IT" sz="3600" dirty="0" smtClean="0"/>
              <a:t> goal must be </a:t>
            </a:r>
            <a:r>
              <a:rPr lang="it-IT" sz="3600" dirty="0" err="1" smtClean="0"/>
              <a:t>defined</a:t>
            </a:r>
            <a:r>
              <a:rPr lang="it-IT" sz="3600" dirty="0" smtClean="0"/>
              <a:t> </a:t>
            </a:r>
            <a:r>
              <a:rPr lang="it-IT" sz="3600" dirty="0" err="1" smtClean="0"/>
              <a:t>concretely</a:t>
            </a:r>
            <a:r>
              <a:rPr lang="it-IT" sz="3600" dirty="0" smtClean="0"/>
              <a:t> in </a:t>
            </a:r>
            <a:r>
              <a:rPr lang="it-IT" sz="3600" dirty="0" err="1" smtClean="0"/>
              <a:t>behavioral</a:t>
            </a:r>
            <a:r>
              <a:rPr lang="it-IT" sz="3600" dirty="0" smtClean="0"/>
              <a:t> </a:t>
            </a:r>
            <a:r>
              <a:rPr lang="it-IT" sz="3600" dirty="0" err="1" smtClean="0"/>
              <a:t>terms</a:t>
            </a:r>
            <a:r>
              <a:rPr lang="it-IT" sz="3600" dirty="0" smtClean="0"/>
              <a:t> </a:t>
            </a:r>
            <a:r>
              <a:rPr lang="it-IT" sz="3600" dirty="0" err="1" smtClean="0"/>
              <a:t>not</a:t>
            </a:r>
            <a:r>
              <a:rPr lang="it-IT" sz="3600" dirty="0" smtClean="0"/>
              <a:t> </a:t>
            </a:r>
            <a:r>
              <a:rPr lang="it-IT" sz="3600" dirty="0" err="1" smtClean="0"/>
              <a:t>as</a:t>
            </a:r>
            <a:r>
              <a:rPr lang="it-IT" sz="3600" dirty="0" smtClean="0"/>
              <a:t> «cultural </a:t>
            </a:r>
            <a:r>
              <a:rPr lang="it-IT" sz="3600" dirty="0" err="1" smtClean="0"/>
              <a:t>change</a:t>
            </a:r>
            <a:r>
              <a:rPr lang="it-IT" sz="3600" dirty="0" smtClean="0"/>
              <a:t>» EH </a:t>
            </a:r>
            <a:r>
              <a:rPr lang="it-IT" sz="3600" dirty="0" err="1" smtClean="0"/>
              <a:t>Schein</a:t>
            </a:r>
            <a:r>
              <a:rPr lang="it-IT" sz="3600" dirty="0" smtClean="0"/>
              <a:t>, 2017  </a:t>
            </a:r>
            <a:endParaRPr lang="it-IT" sz="3600" dirty="0"/>
          </a:p>
        </p:txBody>
      </p:sp>
      <p:sp>
        <p:nvSpPr>
          <p:cNvPr id="6" name="Segnaposto contenuto 8"/>
          <p:cNvSpPr txBox="1">
            <a:spLocks/>
          </p:cNvSpPr>
          <p:nvPr/>
        </p:nvSpPr>
        <p:spPr>
          <a:xfrm>
            <a:off x="9336360" y="1484784"/>
            <a:ext cx="2592288" cy="1582020"/>
          </a:xfrm>
          <a:prstGeom prst="rect">
            <a:avLst/>
          </a:prstGeom>
          <a:ln w="38100">
            <a:solidFill>
              <a:srgbClr val="B5B50B"/>
            </a:solidFill>
          </a:ln>
        </p:spPr>
        <p:txBody>
          <a:bodyPr vert="horz" lIns="91440" tIns="45720" rIns="91440" bIns="45720" rtlCol="0">
            <a:normAutofit fontScale="62500" lnSpcReduction="20000"/>
          </a:bodyPr>
          <a:lstStyle>
            <a:lvl1pPr marL="457200" indent="-342900" algn="l" defTabSz="457200" rtl="0" eaLnBrk="1" latinLnBrk="0" hangingPunct="1">
              <a:spcBef>
                <a:spcPct val="20000"/>
              </a:spcBef>
              <a:buClr>
                <a:schemeClr val="accent6"/>
              </a:buClr>
              <a:buSzPct val="100000"/>
              <a:buFontTx/>
              <a:buBlip>
                <a:blip r:embed="rId3"/>
              </a:buBlip>
              <a:defRPr lang="en-US" sz="2400" b="0" kern="1200" dirty="0" smtClean="0">
                <a:solidFill>
                  <a:schemeClr val="tx1">
                    <a:lumMod val="65000"/>
                    <a:lumOff val="35000"/>
                  </a:schemeClr>
                </a:solidFill>
                <a:latin typeface="+mn-lt"/>
                <a:ea typeface="+mn-ea"/>
                <a:cs typeface="Arial"/>
              </a:defRPr>
            </a:lvl1pPr>
            <a:lvl2pPr marL="742950" indent="-285750" algn="l" defTabSz="914400" rtl="0" eaLnBrk="1" latinLnBrk="0" hangingPunct="1">
              <a:spcBef>
                <a:spcPct val="20000"/>
              </a:spcBef>
              <a:buClr>
                <a:schemeClr val="accent6"/>
              </a:buClr>
              <a:buFont typeface="Arial" panose="020B0604020202020204" pitchFamily="34" charset="0"/>
              <a:buChar char="•"/>
              <a:defRPr sz="22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chemeClr val="accent6"/>
              </a:buClr>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chemeClr val="accent6"/>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buNone/>
            </a:pPr>
            <a:r>
              <a:rPr lang="it-IT" sz="2800" dirty="0" err="1" smtClean="0">
                <a:solidFill>
                  <a:srgbClr val="006600"/>
                </a:solidFill>
              </a:rPr>
              <a:t>Remember</a:t>
            </a:r>
            <a:r>
              <a:rPr lang="it-IT" sz="2800" dirty="0" smtClean="0">
                <a:solidFill>
                  <a:srgbClr val="006600"/>
                </a:solidFill>
              </a:rPr>
              <a:t>: </a:t>
            </a:r>
          </a:p>
          <a:p>
            <a:pPr marL="114300" indent="0">
              <a:buNone/>
            </a:pPr>
            <a:r>
              <a:rPr lang="it-IT" sz="2800" dirty="0" err="1" smtClean="0">
                <a:solidFill>
                  <a:srgbClr val="006600"/>
                </a:solidFill>
              </a:rPr>
              <a:t>Behavior</a:t>
            </a:r>
            <a:r>
              <a:rPr lang="it-IT" sz="2800" dirty="0" smtClean="0">
                <a:solidFill>
                  <a:srgbClr val="006600"/>
                </a:solidFill>
              </a:rPr>
              <a:t> </a:t>
            </a:r>
            <a:r>
              <a:rPr lang="it-IT" sz="2800" dirty="0" err="1" smtClean="0">
                <a:solidFill>
                  <a:srgbClr val="006600"/>
                </a:solidFill>
              </a:rPr>
              <a:t>change</a:t>
            </a:r>
            <a:r>
              <a:rPr lang="it-IT" sz="2800" dirty="0" smtClean="0">
                <a:solidFill>
                  <a:srgbClr val="006600"/>
                </a:solidFill>
              </a:rPr>
              <a:t> </a:t>
            </a:r>
            <a:r>
              <a:rPr lang="it-IT" sz="2800" dirty="0" err="1" smtClean="0">
                <a:solidFill>
                  <a:srgbClr val="006600"/>
                </a:solidFill>
              </a:rPr>
              <a:t>leads</a:t>
            </a:r>
            <a:r>
              <a:rPr lang="it-IT" sz="2800" dirty="0" smtClean="0">
                <a:solidFill>
                  <a:srgbClr val="006600"/>
                </a:solidFill>
              </a:rPr>
              <a:t> to culture </a:t>
            </a:r>
            <a:r>
              <a:rPr lang="it-IT" sz="2800" dirty="0" err="1" smtClean="0">
                <a:solidFill>
                  <a:srgbClr val="006600"/>
                </a:solidFill>
              </a:rPr>
              <a:t>change</a:t>
            </a:r>
            <a:r>
              <a:rPr lang="it-IT" sz="2800" dirty="0" smtClean="0">
                <a:solidFill>
                  <a:srgbClr val="006600"/>
                </a:solidFill>
              </a:rPr>
              <a:t> </a:t>
            </a:r>
            <a:r>
              <a:rPr lang="it-IT" sz="2800" dirty="0" err="1" smtClean="0">
                <a:solidFill>
                  <a:srgbClr val="006600"/>
                </a:solidFill>
              </a:rPr>
              <a:t>only</a:t>
            </a:r>
            <a:r>
              <a:rPr lang="it-IT" sz="2800" dirty="0" smtClean="0">
                <a:solidFill>
                  <a:srgbClr val="006600"/>
                </a:solidFill>
              </a:rPr>
              <a:t> </a:t>
            </a:r>
            <a:r>
              <a:rPr lang="it-IT" sz="2800" dirty="0" err="1" smtClean="0">
                <a:solidFill>
                  <a:srgbClr val="006600"/>
                </a:solidFill>
              </a:rPr>
              <a:t>if</a:t>
            </a:r>
            <a:r>
              <a:rPr lang="it-IT" sz="2800" dirty="0" smtClean="0">
                <a:solidFill>
                  <a:srgbClr val="006600"/>
                </a:solidFill>
              </a:rPr>
              <a:t> the new </a:t>
            </a:r>
            <a:r>
              <a:rPr lang="it-IT" sz="2800" dirty="0" err="1" smtClean="0">
                <a:solidFill>
                  <a:srgbClr val="006600"/>
                </a:solidFill>
              </a:rPr>
              <a:t>behavior</a:t>
            </a:r>
            <a:r>
              <a:rPr lang="it-IT" sz="2800" dirty="0" smtClean="0">
                <a:solidFill>
                  <a:srgbClr val="006600"/>
                </a:solidFill>
              </a:rPr>
              <a:t> </a:t>
            </a:r>
            <a:r>
              <a:rPr lang="it-IT" sz="2800" dirty="0" err="1" smtClean="0">
                <a:solidFill>
                  <a:srgbClr val="006600"/>
                </a:solidFill>
              </a:rPr>
              <a:t>is</a:t>
            </a:r>
            <a:r>
              <a:rPr lang="it-IT" sz="2800" dirty="0" smtClean="0">
                <a:solidFill>
                  <a:srgbClr val="006600"/>
                </a:solidFill>
              </a:rPr>
              <a:t> </a:t>
            </a:r>
            <a:r>
              <a:rPr lang="it-IT" sz="2800" dirty="0" err="1" smtClean="0">
                <a:solidFill>
                  <a:srgbClr val="006600"/>
                </a:solidFill>
              </a:rPr>
              <a:t>perceived</a:t>
            </a:r>
            <a:r>
              <a:rPr lang="it-IT" sz="2800" dirty="0" smtClean="0">
                <a:solidFill>
                  <a:srgbClr val="006600"/>
                </a:solidFill>
              </a:rPr>
              <a:t> to </a:t>
            </a:r>
            <a:r>
              <a:rPr lang="it-IT" sz="2800" dirty="0" err="1" smtClean="0">
                <a:solidFill>
                  <a:srgbClr val="006600"/>
                </a:solidFill>
              </a:rPr>
              <a:t>make</a:t>
            </a:r>
            <a:r>
              <a:rPr lang="it-IT" sz="2800" dirty="0" smtClean="0">
                <a:solidFill>
                  <a:srgbClr val="006600"/>
                </a:solidFill>
              </a:rPr>
              <a:t> </a:t>
            </a:r>
            <a:r>
              <a:rPr lang="it-IT" sz="2800" dirty="0" err="1" smtClean="0">
                <a:solidFill>
                  <a:srgbClr val="006600"/>
                </a:solidFill>
              </a:rPr>
              <a:t>things</a:t>
            </a:r>
            <a:r>
              <a:rPr lang="it-IT" sz="2800" dirty="0" smtClean="0">
                <a:solidFill>
                  <a:srgbClr val="006600"/>
                </a:solidFill>
              </a:rPr>
              <a:t> </a:t>
            </a:r>
            <a:r>
              <a:rPr lang="it-IT" sz="2800" dirty="0" err="1" smtClean="0">
                <a:solidFill>
                  <a:srgbClr val="006600"/>
                </a:solidFill>
              </a:rPr>
              <a:t>better</a:t>
            </a:r>
            <a:endParaRPr lang="it-IT" sz="2800" dirty="0" smtClean="0">
              <a:solidFill>
                <a:srgbClr val="006600"/>
              </a:solidFill>
            </a:endParaRPr>
          </a:p>
        </p:txBody>
      </p:sp>
    </p:spTree>
    <p:extLst>
      <p:ext uri="{BB962C8B-B14F-4D97-AF65-F5344CB8AC3E}">
        <p14:creationId xmlns:p14="http://schemas.microsoft.com/office/powerpoint/2010/main" val="215110796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olo 1"/>
          <p:cNvSpPr>
            <a:spLocks noGrp="1"/>
          </p:cNvSpPr>
          <p:nvPr>
            <p:ph type="title"/>
          </p:nvPr>
        </p:nvSpPr>
        <p:spPr>
          <a:xfrm>
            <a:off x="2309814" y="274638"/>
            <a:ext cx="8143875" cy="939800"/>
          </a:xfrm>
        </p:spPr>
        <p:txBody>
          <a:bodyPr>
            <a:normAutofit/>
          </a:bodyPr>
          <a:lstStyle/>
          <a:p>
            <a:pPr algn="l" eaLnBrk="1" hangingPunct="1"/>
            <a:r>
              <a:rPr lang="en-US" altLang="it-IT" sz="2400" dirty="0"/>
              <a:t>Positive &amp; negative emotions at work</a:t>
            </a:r>
          </a:p>
        </p:txBody>
      </p:sp>
      <p:sp>
        <p:nvSpPr>
          <p:cNvPr id="5" name="Segnaposto contenuto 4"/>
          <p:cNvSpPr>
            <a:spLocks noGrp="1"/>
          </p:cNvSpPr>
          <p:nvPr>
            <p:ph sz="half" idx="2"/>
          </p:nvPr>
        </p:nvSpPr>
        <p:spPr>
          <a:xfrm>
            <a:off x="488381" y="1181621"/>
            <a:ext cx="3642866" cy="3295252"/>
          </a:xfrm>
          <a:ln>
            <a:solidFill>
              <a:schemeClr val="tx1"/>
            </a:solidFill>
          </a:ln>
        </p:spPr>
        <p:txBody>
          <a:bodyPr>
            <a:normAutofit/>
          </a:bodyPr>
          <a:lstStyle/>
          <a:p>
            <a:pPr marL="0" indent="0">
              <a:buNone/>
              <a:defRPr/>
            </a:pPr>
            <a:r>
              <a:rPr lang="en-US" sz="2400" b="1" dirty="0"/>
              <a:t>The functionality of </a:t>
            </a:r>
            <a:r>
              <a:rPr lang="en-US" sz="2400" b="1" dirty="0">
                <a:solidFill>
                  <a:schemeClr val="tx1"/>
                </a:solidFill>
              </a:rPr>
              <a:t>negative</a:t>
            </a:r>
            <a:r>
              <a:rPr lang="en-US" sz="2400" b="1" dirty="0"/>
              <a:t> emotions:</a:t>
            </a:r>
          </a:p>
          <a:p>
            <a:pPr eaLnBrk="1" hangingPunct="1">
              <a:defRPr/>
            </a:pPr>
            <a:r>
              <a:rPr lang="en-US" sz="2400" dirty="0" smtClean="0"/>
              <a:t>Negative </a:t>
            </a:r>
            <a:r>
              <a:rPr lang="en-US" sz="2400" dirty="0"/>
              <a:t>emotions motivate and prepare us to </a:t>
            </a:r>
            <a:r>
              <a:rPr lang="en-US" sz="2400" b="1" dirty="0"/>
              <a:t>escape</a:t>
            </a:r>
            <a:r>
              <a:rPr lang="en-US" sz="2400" dirty="0"/>
              <a:t> the danger, </a:t>
            </a:r>
            <a:r>
              <a:rPr lang="en-US" sz="2400" dirty="0" smtClean="0"/>
              <a:t> w</a:t>
            </a:r>
            <a:r>
              <a:rPr lang="en-US" sz="2400" b="1" dirty="0" smtClean="0"/>
              <a:t>e </a:t>
            </a:r>
            <a:r>
              <a:rPr lang="en-US" sz="2400" b="1" dirty="0"/>
              <a:t>focus on detail, on what is wrong with a situation. </a:t>
            </a:r>
          </a:p>
        </p:txBody>
      </p:sp>
      <p:sp>
        <p:nvSpPr>
          <p:cNvPr id="6" name="Segnaposto contenuto 5"/>
          <p:cNvSpPr>
            <a:spLocks noGrp="1"/>
          </p:cNvSpPr>
          <p:nvPr>
            <p:ph sz="quarter" idx="4"/>
          </p:nvPr>
        </p:nvSpPr>
        <p:spPr>
          <a:xfrm>
            <a:off x="4799856" y="1305016"/>
            <a:ext cx="6336704" cy="4735412"/>
          </a:xfrm>
          <a:ln>
            <a:solidFill>
              <a:schemeClr val="tx2"/>
            </a:solidFill>
          </a:ln>
        </p:spPr>
        <p:txBody>
          <a:bodyPr>
            <a:noAutofit/>
          </a:bodyPr>
          <a:lstStyle/>
          <a:p>
            <a:pPr marL="0" indent="0">
              <a:buNone/>
              <a:defRPr/>
            </a:pPr>
            <a:r>
              <a:rPr lang="en-US" sz="2400" b="1" dirty="0"/>
              <a:t>The functionality of </a:t>
            </a:r>
            <a:r>
              <a:rPr lang="en-US" sz="2400" b="1" dirty="0">
                <a:solidFill>
                  <a:srgbClr val="C00000"/>
                </a:solidFill>
              </a:rPr>
              <a:t>positive</a:t>
            </a:r>
            <a:r>
              <a:rPr lang="en-US" sz="2400" b="1" dirty="0"/>
              <a:t> emotions:</a:t>
            </a:r>
            <a:endParaRPr lang="en-US" sz="2400" dirty="0"/>
          </a:p>
          <a:p>
            <a:pPr eaLnBrk="1" hangingPunct="1">
              <a:defRPr/>
            </a:pPr>
            <a:r>
              <a:rPr lang="en-US" sz="2400" dirty="0"/>
              <a:t>Experiencing positive emotions we tend to </a:t>
            </a:r>
            <a:r>
              <a:rPr lang="en-US" sz="2400" b="1" dirty="0"/>
              <a:t>broaden our scope of </a:t>
            </a:r>
            <a:r>
              <a:rPr lang="en-US" sz="2400" b="1" dirty="0" smtClean="0"/>
              <a:t>attention, </a:t>
            </a:r>
            <a:r>
              <a:rPr lang="en-US" sz="2400" dirty="0" smtClean="0"/>
              <a:t>look </a:t>
            </a:r>
            <a:r>
              <a:rPr lang="en-US" sz="2400" dirty="0"/>
              <a:t>more at the </a:t>
            </a:r>
            <a:r>
              <a:rPr lang="en-US" sz="2400" b="1" dirty="0"/>
              <a:t>big picture </a:t>
            </a:r>
            <a:r>
              <a:rPr lang="en-US" sz="2400" dirty="0"/>
              <a:t>rather than the details of a circumstance .</a:t>
            </a:r>
          </a:p>
          <a:p>
            <a:pPr eaLnBrk="1" hangingPunct="1">
              <a:defRPr/>
            </a:pPr>
            <a:r>
              <a:rPr lang="en-US" sz="2400" dirty="0"/>
              <a:t>Positive affect gives rise to </a:t>
            </a:r>
            <a:r>
              <a:rPr lang="en-US" sz="2400" b="1" dirty="0"/>
              <a:t>enlarged cognitive </a:t>
            </a:r>
            <a:r>
              <a:rPr lang="en-US" sz="2400" b="1" dirty="0" smtClean="0"/>
              <a:t>context, thinking </a:t>
            </a:r>
            <a:r>
              <a:rPr lang="en-US" sz="2400" b="1" dirty="0"/>
              <a:t>out of the box, more flexible cognitive categories, </a:t>
            </a:r>
            <a:r>
              <a:rPr lang="en-US" sz="2400" b="1" dirty="0" smtClean="0"/>
              <a:t>and we </a:t>
            </a:r>
            <a:r>
              <a:rPr lang="en-US" sz="2400" b="1" dirty="0"/>
              <a:t>are better able to process info in an integrated but flexible manner.</a:t>
            </a:r>
          </a:p>
          <a:p>
            <a:pPr eaLnBrk="1" hangingPunct="1">
              <a:defRPr/>
            </a:pPr>
            <a:r>
              <a:rPr lang="en-US" sz="2400" dirty="0"/>
              <a:t>We create more stable and supportive relationships.</a:t>
            </a:r>
          </a:p>
          <a:p>
            <a:pPr eaLnBrk="1" hangingPunct="1">
              <a:defRPr/>
            </a:pPr>
            <a:endParaRPr lang="en-US" sz="2000" b="1" dirty="0"/>
          </a:p>
          <a:p>
            <a:pPr eaLnBrk="1" hangingPunct="1">
              <a:defRPr/>
            </a:pPr>
            <a:endParaRPr lang="en-US" sz="2000" dirty="0"/>
          </a:p>
        </p:txBody>
      </p:sp>
      <p:sp>
        <p:nvSpPr>
          <p:cNvPr id="94213" name="Segnaposto numero diapositiva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buFont typeface="Arial" charset="0"/>
              <a:buChar char="•"/>
              <a:defRPr>
                <a:solidFill>
                  <a:srgbClr val="003399"/>
                </a:solidFill>
                <a:latin typeface="Arial" charset="0"/>
              </a:defRPr>
            </a:lvl1pPr>
            <a:lvl2pPr marL="742950" indent="-285750" eaLnBrk="0" hangingPunct="0">
              <a:spcBef>
                <a:spcPct val="20000"/>
              </a:spcBef>
              <a:buFont typeface="Arial" charset="0"/>
              <a:buChar char="–"/>
              <a:defRPr sz="1600">
                <a:solidFill>
                  <a:srgbClr val="003399"/>
                </a:solidFill>
                <a:latin typeface="Arial" charset="0"/>
              </a:defRPr>
            </a:lvl2pPr>
            <a:lvl3pPr marL="1143000" indent="-228600" eaLnBrk="0" hangingPunct="0">
              <a:spcBef>
                <a:spcPct val="20000"/>
              </a:spcBef>
              <a:buSzPct val="90000"/>
              <a:buFont typeface="Wingdings" pitchFamily="2" charset="2"/>
              <a:buChar char="§"/>
              <a:defRPr sz="1400">
                <a:solidFill>
                  <a:srgbClr val="003399"/>
                </a:solidFill>
                <a:latin typeface="Arial" charset="0"/>
              </a:defRPr>
            </a:lvl3pPr>
            <a:lvl4pPr marL="1600200" indent="-228600" eaLnBrk="0" hangingPunct="0">
              <a:spcBef>
                <a:spcPct val="20000"/>
              </a:spcBef>
              <a:buFont typeface="Arial" charset="0"/>
              <a:buChar char="–"/>
              <a:defRPr sz="1400">
                <a:solidFill>
                  <a:srgbClr val="003399"/>
                </a:solidFill>
                <a:latin typeface="Arial" charset="0"/>
              </a:defRPr>
            </a:lvl4pPr>
            <a:lvl5pPr marL="2057400" indent="-228600" eaLnBrk="0" hangingPunct="0">
              <a:spcBef>
                <a:spcPct val="20000"/>
              </a:spcBef>
              <a:buSzPct val="90000"/>
              <a:buFont typeface="Wingdings" pitchFamily="2" charset="2"/>
              <a:buChar char="§"/>
              <a:defRPr sz="1400">
                <a:solidFill>
                  <a:srgbClr val="003399"/>
                </a:solidFill>
                <a:latin typeface="Arial" charset="0"/>
              </a:defRPr>
            </a:lvl5pPr>
            <a:lvl6pPr marL="2514600" indent="-228600" eaLnBrk="0" fontAlgn="base" hangingPunct="0">
              <a:spcBef>
                <a:spcPct val="20000"/>
              </a:spcBef>
              <a:spcAft>
                <a:spcPct val="0"/>
              </a:spcAft>
              <a:buSzPct val="90000"/>
              <a:buFont typeface="Wingdings" pitchFamily="2" charset="2"/>
              <a:buChar char="§"/>
              <a:defRPr sz="1400">
                <a:solidFill>
                  <a:srgbClr val="003399"/>
                </a:solidFill>
                <a:latin typeface="Arial" charset="0"/>
              </a:defRPr>
            </a:lvl6pPr>
            <a:lvl7pPr marL="2971800" indent="-228600" eaLnBrk="0" fontAlgn="base" hangingPunct="0">
              <a:spcBef>
                <a:spcPct val="20000"/>
              </a:spcBef>
              <a:spcAft>
                <a:spcPct val="0"/>
              </a:spcAft>
              <a:buSzPct val="90000"/>
              <a:buFont typeface="Wingdings" pitchFamily="2" charset="2"/>
              <a:buChar char="§"/>
              <a:defRPr sz="1400">
                <a:solidFill>
                  <a:srgbClr val="003399"/>
                </a:solidFill>
                <a:latin typeface="Arial" charset="0"/>
              </a:defRPr>
            </a:lvl7pPr>
            <a:lvl8pPr marL="3429000" indent="-228600" eaLnBrk="0" fontAlgn="base" hangingPunct="0">
              <a:spcBef>
                <a:spcPct val="20000"/>
              </a:spcBef>
              <a:spcAft>
                <a:spcPct val="0"/>
              </a:spcAft>
              <a:buSzPct val="90000"/>
              <a:buFont typeface="Wingdings" pitchFamily="2" charset="2"/>
              <a:buChar char="§"/>
              <a:defRPr sz="1400">
                <a:solidFill>
                  <a:srgbClr val="003399"/>
                </a:solidFill>
                <a:latin typeface="Arial" charset="0"/>
              </a:defRPr>
            </a:lvl8pPr>
            <a:lvl9pPr marL="3886200" indent="-228600" eaLnBrk="0" fontAlgn="base" hangingPunct="0">
              <a:spcBef>
                <a:spcPct val="20000"/>
              </a:spcBef>
              <a:spcAft>
                <a:spcPct val="0"/>
              </a:spcAft>
              <a:buSzPct val="90000"/>
              <a:buFont typeface="Wingdings" pitchFamily="2" charset="2"/>
              <a:buChar char="§"/>
              <a:defRPr sz="1400">
                <a:solidFill>
                  <a:srgbClr val="003399"/>
                </a:solidFill>
                <a:latin typeface="Arial" charset="0"/>
              </a:defRPr>
            </a:lvl9pPr>
          </a:lstStyle>
          <a:p>
            <a:pPr eaLnBrk="1" hangingPunct="1">
              <a:spcBef>
                <a:spcPct val="0"/>
              </a:spcBef>
              <a:buFontTx/>
              <a:buNone/>
            </a:pPr>
            <a:endParaRPr lang="en-US" altLang="it-IT" dirty="0" smtClean="0">
              <a:cs typeface="Arial"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0416" y="95209"/>
            <a:ext cx="2234079" cy="1190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0" y="1"/>
            <a:ext cx="2207568" cy="274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9006783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numero diapositiva 2"/>
          <p:cNvSpPr>
            <a:spLocks noGrp="1"/>
          </p:cNvSpPr>
          <p:nvPr>
            <p:ph type="sldNum" sz="quarter" idx="4294967295"/>
          </p:nvPr>
        </p:nvSpPr>
        <p:spPr bwMode="auto">
          <a:xfrm>
            <a:off x="8077200" y="6243638"/>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a:solidFill>
                  <a:srgbClr val="003399"/>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1600">
                <a:solidFill>
                  <a:srgbClr val="003399"/>
                </a:solidFill>
                <a:latin typeface="Arial" panose="020B0604020202020204" pitchFamily="34" charset="0"/>
              </a:defRPr>
            </a:lvl2pPr>
            <a:lvl3pPr marL="1143000" indent="-228600" eaLnBrk="0" hangingPunct="0">
              <a:spcBef>
                <a:spcPct val="20000"/>
              </a:spcBef>
              <a:buSzPct val="90000"/>
              <a:buFont typeface="Wingdings" panose="05000000000000000000" pitchFamily="2" charset="2"/>
              <a:buChar char="§"/>
              <a:defRPr sz="1400">
                <a:solidFill>
                  <a:srgbClr val="003399"/>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1400">
                <a:solidFill>
                  <a:srgbClr val="003399"/>
                </a:solidFill>
                <a:latin typeface="Arial" panose="020B0604020202020204" pitchFamily="34" charset="0"/>
              </a:defRPr>
            </a:lvl4pPr>
            <a:lvl5pPr marL="2057400" indent="-228600" eaLnBrk="0" hangingPunct="0">
              <a:spcBef>
                <a:spcPct val="20000"/>
              </a:spcBef>
              <a:buSzPct val="90000"/>
              <a:buFont typeface="Wingdings" panose="05000000000000000000" pitchFamily="2" charset="2"/>
              <a:buChar char="§"/>
              <a:defRPr sz="1400">
                <a:solidFill>
                  <a:srgbClr val="003399"/>
                </a:solidFill>
                <a:latin typeface="Arial" panose="020B0604020202020204" pitchFamily="34" charset="0"/>
              </a:defRPr>
            </a:lvl5pPr>
            <a:lvl6pPr marL="2514600" indent="-228600" eaLnBrk="0" fontAlgn="base" hangingPunct="0">
              <a:spcBef>
                <a:spcPct val="20000"/>
              </a:spcBef>
              <a:spcAft>
                <a:spcPct val="0"/>
              </a:spcAft>
              <a:buSzPct val="90000"/>
              <a:buFont typeface="Wingdings" panose="05000000000000000000" pitchFamily="2" charset="2"/>
              <a:buChar char="§"/>
              <a:defRPr sz="1400">
                <a:solidFill>
                  <a:srgbClr val="003399"/>
                </a:solidFill>
                <a:latin typeface="Arial" panose="020B0604020202020204" pitchFamily="34" charset="0"/>
              </a:defRPr>
            </a:lvl6pPr>
            <a:lvl7pPr marL="2971800" indent="-228600" eaLnBrk="0" fontAlgn="base" hangingPunct="0">
              <a:spcBef>
                <a:spcPct val="20000"/>
              </a:spcBef>
              <a:spcAft>
                <a:spcPct val="0"/>
              </a:spcAft>
              <a:buSzPct val="90000"/>
              <a:buFont typeface="Wingdings" panose="05000000000000000000" pitchFamily="2" charset="2"/>
              <a:buChar char="§"/>
              <a:defRPr sz="1400">
                <a:solidFill>
                  <a:srgbClr val="003399"/>
                </a:solidFill>
                <a:latin typeface="Arial" panose="020B0604020202020204" pitchFamily="34" charset="0"/>
              </a:defRPr>
            </a:lvl7pPr>
            <a:lvl8pPr marL="3429000" indent="-228600" eaLnBrk="0" fontAlgn="base" hangingPunct="0">
              <a:spcBef>
                <a:spcPct val="20000"/>
              </a:spcBef>
              <a:spcAft>
                <a:spcPct val="0"/>
              </a:spcAft>
              <a:buSzPct val="90000"/>
              <a:buFont typeface="Wingdings" panose="05000000000000000000" pitchFamily="2" charset="2"/>
              <a:buChar char="§"/>
              <a:defRPr sz="1400">
                <a:solidFill>
                  <a:srgbClr val="003399"/>
                </a:solidFill>
                <a:latin typeface="Arial" panose="020B0604020202020204" pitchFamily="34" charset="0"/>
              </a:defRPr>
            </a:lvl8pPr>
            <a:lvl9pPr marL="3886200" indent="-228600" eaLnBrk="0" fontAlgn="base" hangingPunct="0">
              <a:spcBef>
                <a:spcPct val="20000"/>
              </a:spcBef>
              <a:spcAft>
                <a:spcPct val="0"/>
              </a:spcAft>
              <a:buSzPct val="90000"/>
              <a:buFont typeface="Wingdings" panose="05000000000000000000" pitchFamily="2" charset="2"/>
              <a:buChar char="§"/>
              <a:defRPr sz="1400">
                <a:solidFill>
                  <a:srgbClr val="003399"/>
                </a:solidFill>
                <a:latin typeface="Arial" panose="020B0604020202020204" pitchFamily="34" charset="0"/>
              </a:defRPr>
            </a:lvl9pPr>
          </a:lstStyle>
          <a:p>
            <a:pPr eaLnBrk="1" hangingPunct="1">
              <a:spcBef>
                <a:spcPct val="0"/>
              </a:spcBef>
              <a:buFontTx/>
              <a:buNone/>
            </a:pPr>
            <a:fld id="{63D36515-A83A-440D-8B49-9D639FF4168C}" type="slidenum">
              <a:rPr lang="it-IT" altLang="en-US"/>
              <a:pPr eaLnBrk="1" hangingPunct="1">
                <a:spcBef>
                  <a:spcPct val="0"/>
                </a:spcBef>
                <a:buFontTx/>
                <a:buNone/>
              </a:pPr>
              <a:t>23</a:t>
            </a:fld>
            <a:endParaRPr lang="it-IT" altLang="en-US"/>
          </a:p>
        </p:txBody>
      </p:sp>
      <p:pic>
        <p:nvPicPr>
          <p:cNvPr id="37891" name="Picture 2" descr="ser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27384"/>
            <a:ext cx="8172450" cy="612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37932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767408" y="116633"/>
            <a:ext cx="10153128" cy="2824397"/>
          </a:xfrm>
          <a:solidFill>
            <a:schemeClr val="bg1"/>
          </a:solidFill>
        </p:spPr>
        <p:txBody>
          <a:bodyPr>
            <a:normAutofit/>
          </a:bodyPr>
          <a:lstStyle/>
          <a:p>
            <a:pPr algn="l"/>
            <a:r>
              <a:rPr lang="en-US" sz="2700" dirty="0" smtClean="0">
                <a:solidFill>
                  <a:srgbClr val="0033CC"/>
                </a:solidFill>
                <a:latin typeface="aktiv-grotesk-std"/>
              </a:rPr>
              <a:t> Creating </a:t>
            </a:r>
            <a:r>
              <a:rPr lang="en-US" sz="2700" dirty="0">
                <a:solidFill>
                  <a:srgbClr val="0033CC"/>
                </a:solidFill>
                <a:latin typeface="aktiv-grotesk-std"/>
              </a:rPr>
              <a:t>a strengths-based workplace brings out the best in employees —regardless of an organization’s industry or geography- it improves organizational success.</a:t>
            </a:r>
            <a:br>
              <a:rPr lang="en-US" sz="2700" dirty="0">
                <a:solidFill>
                  <a:srgbClr val="0033CC"/>
                </a:solidFill>
                <a:latin typeface="aktiv-grotesk-std"/>
              </a:rPr>
            </a:br>
            <a:endParaRPr lang="en-US" sz="2700" dirty="0">
              <a:solidFill>
                <a:srgbClr val="0033CC"/>
              </a:solidFill>
            </a:endParaRPr>
          </a:p>
        </p:txBody>
      </p:sp>
      <p:sp>
        <p:nvSpPr>
          <p:cNvPr id="9" name="Segnaposto testo 8"/>
          <p:cNvSpPr>
            <a:spLocks noGrp="1"/>
          </p:cNvSpPr>
          <p:nvPr>
            <p:ph type="body" idx="1"/>
          </p:nvPr>
        </p:nvSpPr>
        <p:spPr>
          <a:xfrm>
            <a:off x="2011975" y="2941029"/>
            <a:ext cx="4298340" cy="482207"/>
          </a:xfrm>
        </p:spPr>
        <p:txBody>
          <a:bodyPr>
            <a:normAutofit fontScale="62500" lnSpcReduction="20000"/>
          </a:bodyPr>
          <a:lstStyle/>
          <a:p>
            <a:r>
              <a:rPr lang="en-US" cap="all" dirty="0">
                <a:solidFill>
                  <a:srgbClr val="2B2B2B"/>
                </a:solidFill>
                <a:latin typeface="aktiv-grotesk-std"/>
              </a:rPr>
              <a:t>BUSINESS UNITS ACHIEVED PERFORMANCE INCREASES OF UP TO</a:t>
            </a:r>
            <a:r>
              <a:rPr lang="en-US" cap="all" dirty="0" smtClean="0">
                <a:solidFill>
                  <a:srgbClr val="2B2B2B"/>
                </a:solidFill>
                <a:latin typeface="aktiv-grotesk-std"/>
              </a:rPr>
              <a:t>:</a:t>
            </a:r>
            <a:endParaRPr lang="en-US" cap="all" dirty="0">
              <a:solidFill>
                <a:srgbClr val="2B2B2B"/>
              </a:solidFill>
              <a:latin typeface="aktiv-grotesk-std"/>
            </a:endParaRPr>
          </a:p>
        </p:txBody>
      </p:sp>
      <p:sp>
        <p:nvSpPr>
          <p:cNvPr id="10" name="Segnaposto contenuto 9"/>
          <p:cNvSpPr>
            <a:spLocks noGrp="1"/>
          </p:cNvSpPr>
          <p:nvPr>
            <p:ph sz="half" idx="2"/>
          </p:nvPr>
        </p:nvSpPr>
        <p:spPr>
          <a:xfrm>
            <a:off x="1703512" y="3494942"/>
            <a:ext cx="4606804" cy="1465566"/>
          </a:xfrm>
          <a:ln w="28575">
            <a:solidFill>
              <a:schemeClr val="tx1"/>
            </a:solidFill>
          </a:ln>
        </p:spPr>
        <p:txBody>
          <a:bodyPr>
            <a:normAutofit/>
          </a:bodyPr>
          <a:lstStyle/>
          <a:p>
            <a:endParaRPr lang="en-US" sz="800" b="1" dirty="0" smtClean="0">
              <a:solidFill>
                <a:schemeClr val="tx1"/>
              </a:solidFill>
              <a:latin typeface="aktiv-grotesk-std"/>
            </a:endParaRPr>
          </a:p>
          <a:p>
            <a:r>
              <a:rPr lang="en-US" sz="1800" b="1" dirty="0" smtClean="0">
                <a:solidFill>
                  <a:schemeClr val="tx1"/>
                </a:solidFill>
                <a:latin typeface="aktiv-grotesk-std"/>
              </a:rPr>
              <a:t>7</a:t>
            </a:r>
            <a:r>
              <a:rPr lang="en-US" sz="1800" b="1" dirty="0">
                <a:solidFill>
                  <a:schemeClr val="tx1"/>
                </a:solidFill>
                <a:latin typeface="aktiv-grotesk-std"/>
              </a:rPr>
              <a:t>%    </a:t>
            </a:r>
            <a:r>
              <a:rPr lang="en-US" sz="1800" b="1" cap="all" dirty="0">
                <a:solidFill>
                  <a:schemeClr val="tx1"/>
                </a:solidFill>
                <a:latin typeface="aktiv-grotesk-std"/>
              </a:rPr>
              <a:t>IN CUSTOMER ENGAGEMENT</a:t>
            </a:r>
          </a:p>
          <a:p>
            <a:r>
              <a:rPr lang="en-US" sz="1800" b="1" dirty="0">
                <a:solidFill>
                  <a:schemeClr val="tx1"/>
                </a:solidFill>
                <a:latin typeface="aktiv-grotesk-std"/>
              </a:rPr>
              <a:t>15%  </a:t>
            </a:r>
            <a:r>
              <a:rPr lang="en-US" sz="1800" b="1" cap="all" dirty="0">
                <a:solidFill>
                  <a:schemeClr val="tx1"/>
                </a:solidFill>
                <a:latin typeface="aktiv-grotesk-std"/>
              </a:rPr>
              <a:t>IN EMPLOYEE ENGAGEMENT</a:t>
            </a:r>
          </a:p>
          <a:p>
            <a:r>
              <a:rPr lang="en-US" sz="1800" b="1" dirty="0">
                <a:solidFill>
                  <a:schemeClr val="tx1"/>
                </a:solidFill>
                <a:latin typeface="aktiv-grotesk-std"/>
              </a:rPr>
              <a:t>29%  </a:t>
            </a:r>
            <a:r>
              <a:rPr lang="en-US" sz="1800" b="1" cap="all" dirty="0">
                <a:solidFill>
                  <a:schemeClr val="tx1"/>
                </a:solidFill>
                <a:latin typeface="aktiv-grotesk-std"/>
              </a:rPr>
              <a:t>IN </a:t>
            </a:r>
            <a:r>
              <a:rPr lang="en-US" sz="1800" b="1" cap="all" dirty="0" smtClean="0">
                <a:solidFill>
                  <a:schemeClr val="tx1"/>
                </a:solidFill>
                <a:latin typeface="aktiv-grotesk-std"/>
              </a:rPr>
              <a:t>PROFIT</a:t>
            </a:r>
            <a:endParaRPr lang="en-US" sz="1800" b="1" cap="all" dirty="0">
              <a:solidFill>
                <a:schemeClr val="tx1"/>
              </a:solidFill>
              <a:latin typeface="aktiv-grotesk-std"/>
            </a:endParaRPr>
          </a:p>
          <a:p>
            <a:pPr marL="114300" indent="0">
              <a:buNone/>
            </a:pPr>
            <a:endParaRPr lang="en-US" sz="1800" b="1" cap="all" dirty="0" smtClean="0">
              <a:solidFill>
                <a:schemeClr val="tx1"/>
              </a:solidFill>
              <a:latin typeface="aktiv-grotesk-std"/>
            </a:endParaRPr>
          </a:p>
        </p:txBody>
      </p:sp>
      <p:sp>
        <p:nvSpPr>
          <p:cNvPr id="11" name="Segnaposto testo 10"/>
          <p:cNvSpPr>
            <a:spLocks noGrp="1"/>
          </p:cNvSpPr>
          <p:nvPr>
            <p:ph type="body" sz="quarter" idx="3"/>
          </p:nvPr>
        </p:nvSpPr>
        <p:spPr>
          <a:xfrm>
            <a:off x="6381752" y="2941029"/>
            <a:ext cx="4071966" cy="482207"/>
          </a:xfrm>
        </p:spPr>
        <p:txBody>
          <a:bodyPr>
            <a:normAutofit fontScale="62500" lnSpcReduction="20000"/>
          </a:bodyPr>
          <a:lstStyle/>
          <a:p>
            <a:r>
              <a:rPr lang="en-US" cap="all" dirty="0">
                <a:solidFill>
                  <a:srgbClr val="C00000"/>
                </a:solidFill>
                <a:latin typeface="aktiv-grotesk-std"/>
              </a:rPr>
              <a:t>BUSINESS UNITS SHOWED DECREASES OF UP TO</a:t>
            </a:r>
            <a:r>
              <a:rPr lang="en-US" cap="all" dirty="0" smtClean="0">
                <a:solidFill>
                  <a:srgbClr val="C00000"/>
                </a:solidFill>
                <a:latin typeface="aktiv-grotesk-std"/>
              </a:rPr>
              <a:t>:</a:t>
            </a:r>
            <a:endParaRPr lang="en-US" cap="all" dirty="0">
              <a:solidFill>
                <a:srgbClr val="C00000"/>
              </a:solidFill>
              <a:latin typeface="aktiv-grotesk-std"/>
            </a:endParaRPr>
          </a:p>
        </p:txBody>
      </p:sp>
      <p:sp>
        <p:nvSpPr>
          <p:cNvPr id="12" name="Segnaposto contenuto 11"/>
          <p:cNvSpPr>
            <a:spLocks noGrp="1"/>
          </p:cNvSpPr>
          <p:nvPr>
            <p:ph sz="quarter" idx="4"/>
          </p:nvPr>
        </p:nvSpPr>
        <p:spPr>
          <a:xfrm>
            <a:off x="6381752" y="3494943"/>
            <a:ext cx="4071966" cy="1465565"/>
          </a:xfrm>
          <a:ln w="28575">
            <a:solidFill>
              <a:srgbClr val="C00000"/>
            </a:solidFill>
          </a:ln>
        </p:spPr>
        <p:txBody>
          <a:bodyPr>
            <a:normAutofit fontScale="92500" lnSpcReduction="10000"/>
          </a:bodyPr>
          <a:lstStyle/>
          <a:p>
            <a:r>
              <a:rPr lang="en-US" sz="1600" b="1" dirty="0" smtClean="0">
                <a:solidFill>
                  <a:srgbClr val="C00000"/>
                </a:solidFill>
                <a:latin typeface="aktiv-grotesk-std"/>
              </a:rPr>
              <a:t>59</a:t>
            </a:r>
            <a:r>
              <a:rPr lang="en-US" sz="1600" b="1" dirty="0">
                <a:solidFill>
                  <a:srgbClr val="C00000"/>
                </a:solidFill>
                <a:latin typeface="aktiv-grotesk-std"/>
              </a:rPr>
              <a:t>% </a:t>
            </a:r>
            <a:r>
              <a:rPr lang="en-US" sz="1600" b="1" cap="all" dirty="0">
                <a:solidFill>
                  <a:srgbClr val="C00000"/>
                </a:solidFill>
                <a:latin typeface="aktiv-grotesk-std"/>
              </a:rPr>
              <a:t>IN SAFETY </a:t>
            </a:r>
            <a:r>
              <a:rPr lang="en-US" sz="1600" b="1" cap="all" dirty="0" smtClean="0">
                <a:solidFill>
                  <a:srgbClr val="C00000"/>
                </a:solidFill>
                <a:latin typeface="aktiv-grotesk-std"/>
              </a:rPr>
              <a:t>INCIDENTS</a:t>
            </a:r>
          </a:p>
          <a:p>
            <a:r>
              <a:rPr lang="en-US" sz="1600" b="1" cap="all" dirty="0" smtClean="0">
                <a:solidFill>
                  <a:srgbClr val="C00000"/>
                </a:solidFill>
                <a:latin typeface="aktiv-grotesk-std"/>
              </a:rPr>
              <a:t>41% quality issues</a:t>
            </a:r>
            <a:endParaRPr lang="en-US" sz="1600" b="1" cap="all" dirty="0">
              <a:solidFill>
                <a:srgbClr val="C00000"/>
              </a:solidFill>
              <a:latin typeface="aktiv-grotesk-std"/>
            </a:endParaRPr>
          </a:p>
          <a:p>
            <a:r>
              <a:rPr lang="en-US" sz="1600" b="1" dirty="0">
                <a:solidFill>
                  <a:srgbClr val="C00000"/>
                </a:solidFill>
                <a:latin typeface="aktiv-grotesk-std"/>
              </a:rPr>
              <a:t>16  </a:t>
            </a:r>
            <a:r>
              <a:rPr lang="en-US" sz="1600" b="1" cap="all" dirty="0">
                <a:solidFill>
                  <a:srgbClr val="C00000"/>
                </a:solidFill>
                <a:latin typeface="aktiv-grotesk-std"/>
              </a:rPr>
              <a:t>POINTS IN TURNOVER (LOW-TURNOVER ORGANIZATIONS)</a:t>
            </a:r>
          </a:p>
          <a:p>
            <a:r>
              <a:rPr lang="en-US" sz="1600" b="1" dirty="0">
                <a:solidFill>
                  <a:srgbClr val="C00000"/>
                </a:solidFill>
                <a:latin typeface="aktiv-grotesk-std"/>
              </a:rPr>
              <a:t>72  </a:t>
            </a:r>
            <a:r>
              <a:rPr lang="en-US" sz="1600" b="1" cap="all" dirty="0">
                <a:solidFill>
                  <a:srgbClr val="C00000"/>
                </a:solidFill>
                <a:latin typeface="aktiv-grotesk-std"/>
              </a:rPr>
              <a:t>POINTS IN TURNOVER (HIGH-TURNOVER ORGANIZATIONS)</a:t>
            </a:r>
          </a:p>
          <a:p>
            <a:endParaRPr lang="en-US" dirty="0"/>
          </a:p>
        </p:txBody>
      </p:sp>
      <p:sp>
        <p:nvSpPr>
          <p:cNvPr id="5" name="Segnaposto numero diapositiva 4"/>
          <p:cNvSpPr>
            <a:spLocks noGrp="1"/>
          </p:cNvSpPr>
          <p:nvPr>
            <p:ph type="sldNum" sz="quarter" idx="4294967295"/>
          </p:nvPr>
        </p:nvSpPr>
        <p:spPr/>
        <p:txBody>
          <a:bodyPr/>
          <a:lstStyle/>
          <a:p>
            <a:pPr defTabSz="685800">
              <a:defRPr/>
            </a:pPr>
            <a:fld id="{1B262D7D-0293-4D86-908E-2ACE2B30478E}" type="slidenum">
              <a:rPr lang="it-IT"/>
              <a:pPr defTabSz="685800">
                <a:defRPr/>
              </a:pPr>
              <a:t>24</a:t>
            </a:fld>
            <a:endParaRPr lang="it-IT" dirty="0"/>
          </a:p>
        </p:txBody>
      </p:sp>
      <p:sp>
        <p:nvSpPr>
          <p:cNvPr id="7" name="Rettangolo 6"/>
          <p:cNvSpPr/>
          <p:nvPr/>
        </p:nvSpPr>
        <p:spPr>
          <a:xfrm>
            <a:off x="2053740" y="4742068"/>
            <a:ext cx="8513151" cy="1408078"/>
          </a:xfrm>
          <a:prstGeom prst="rect">
            <a:avLst/>
          </a:prstGeom>
        </p:spPr>
        <p:txBody>
          <a:bodyPr wrap="square">
            <a:spAutoFit/>
          </a:bodyPr>
          <a:lstStyle/>
          <a:p>
            <a:pPr defTabSz="685800"/>
            <a:r>
              <a:rPr lang="en-US" sz="1350" cap="all" dirty="0">
                <a:solidFill>
                  <a:srgbClr val="FFFFFF"/>
                </a:solidFill>
                <a:latin typeface="aktiv-grotesk-std"/>
              </a:rPr>
              <a:t>GALLUP'S 2015 STRENGTHS META-ANALYSIS INCLUDES:</a:t>
            </a:r>
          </a:p>
          <a:p>
            <a:pPr defTabSz="685800"/>
            <a:endParaRPr lang="en-US" sz="1350" dirty="0">
              <a:solidFill>
                <a:srgbClr val="1F497D"/>
              </a:solidFill>
              <a:latin typeface="aktiv-grotesk-std"/>
            </a:endParaRPr>
          </a:p>
          <a:p>
            <a:pPr defTabSz="685800"/>
            <a:endParaRPr lang="en-US" sz="1350" dirty="0">
              <a:solidFill>
                <a:srgbClr val="1F497D"/>
              </a:solidFill>
              <a:latin typeface="aktiv-grotesk-std"/>
            </a:endParaRPr>
          </a:p>
          <a:p>
            <a:pPr defTabSz="685800"/>
            <a:r>
              <a:rPr lang="en-US" b="1" dirty="0">
                <a:solidFill>
                  <a:srgbClr val="3333FF"/>
                </a:solidFill>
                <a:latin typeface="aktiv-grotesk-std"/>
              </a:rPr>
              <a:t>49,000 </a:t>
            </a:r>
            <a:r>
              <a:rPr lang="en-US" b="1" cap="all" dirty="0">
                <a:solidFill>
                  <a:srgbClr val="3333FF"/>
                </a:solidFill>
                <a:latin typeface="aktiv-grotesk-std"/>
              </a:rPr>
              <a:t>BUSINESS/WORK UNITS, </a:t>
            </a:r>
            <a:r>
              <a:rPr lang="en-US" b="1" dirty="0">
                <a:solidFill>
                  <a:srgbClr val="3333FF"/>
                </a:solidFill>
                <a:latin typeface="aktiv-grotesk-std"/>
              </a:rPr>
              <a:t>2 million </a:t>
            </a:r>
            <a:r>
              <a:rPr lang="en-US" b="1" cap="all" dirty="0">
                <a:solidFill>
                  <a:srgbClr val="3333FF"/>
                </a:solidFill>
                <a:latin typeface="aktiv-grotesk-std"/>
              </a:rPr>
              <a:t>EMPLOYEES, </a:t>
            </a:r>
            <a:r>
              <a:rPr lang="en-US" b="1" dirty="0">
                <a:solidFill>
                  <a:srgbClr val="3333FF"/>
                </a:solidFill>
                <a:latin typeface="aktiv-grotesk-std"/>
              </a:rPr>
              <a:t>45 </a:t>
            </a:r>
            <a:r>
              <a:rPr lang="en-US" b="1" cap="all" dirty="0">
                <a:solidFill>
                  <a:srgbClr val="3333FF"/>
                </a:solidFill>
                <a:latin typeface="aktiv-grotesk-std"/>
              </a:rPr>
              <a:t>COUNTRIES</a:t>
            </a:r>
          </a:p>
          <a:p>
            <a:pPr defTabSz="685800"/>
            <a:endParaRPr lang="en-US" sz="1350" cap="all" dirty="0">
              <a:solidFill>
                <a:srgbClr val="3333FF"/>
              </a:solidFill>
              <a:latin typeface="aktiv-grotesk-std"/>
            </a:endParaRPr>
          </a:p>
          <a:p>
            <a:pPr defTabSz="685800"/>
            <a:endParaRPr lang="en-US" sz="1350" cap="all" dirty="0">
              <a:solidFill>
                <a:srgbClr val="3333FF"/>
              </a:solidFill>
              <a:latin typeface="aktiv-grotesk-std"/>
            </a:endParaRPr>
          </a:p>
        </p:txBody>
      </p:sp>
    </p:spTree>
    <p:extLst>
      <p:ext uri="{BB962C8B-B14F-4D97-AF65-F5344CB8AC3E}">
        <p14:creationId xmlns:p14="http://schemas.microsoft.com/office/powerpoint/2010/main" val="54493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09814" y="274638"/>
            <a:ext cx="8143875" cy="939800"/>
          </a:xfrm>
        </p:spPr>
        <p:txBody>
          <a:bodyPr>
            <a:normAutofit fontScale="90000"/>
          </a:bodyPr>
          <a:lstStyle/>
          <a:p>
            <a:pPr marL="270272" indent="-270272" algn="ctr">
              <a:spcBef>
                <a:spcPct val="20000"/>
              </a:spcBef>
              <a:defRPr/>
            </a:pPr>
            <a:r>
              <a:rPr lang="en-US" b="0" dirty="0">
                <a:latin typeface="Arial" charset="0"/>
                <a:ea typeface="+mn-ea"/>
                <a:cs typeface="+mn-cs"/>
              </a:rPr>
              <a:t/>
            </a:r>
            <a:br>
              <a:rPr lang="en-US" b="0" dirty="0">
                <a:latin typeface="Arial" charset="0"/>
                <a:ea typeface="+mn-ea"/>
                <a:cs typeface="+mn-cs"/>
              </a:rPr>
            </a:br>
            <a:r>
              <a:rPr lang="en-US" sz="2800" dirty="0">
                <a:solidFill>
                  <a:srgbClr val="CC9900"/>
                </a:solidFill>
                <a:effectLst>
                  <a:outerShdw blurRad="38100" dist="38100" dir="2700000" algn="tl">
                    <a:srgbClr val="000000">
                      <a:alpha val="43137"/>
                    </a:srgbClr>
                  </a:outerShdw>
                </a:effectLst>
                <a:latin typeface="Arial" charset="0"/>
                <a:ea typeface="+mn-ea"/>
                <a:cs typeface="+mn-cs"/>
              </a:rPr>
              <a:t>Positive comments</a:t>
            </a:r>
            <a:br>
              <a:rPr lang="en-US" sz="2800" dirty="0">
                <a:solidFill>
                  <a:srgbClr val="CC9900"/>
                </a:solidFill>
                <a:effectLst>
                  <a:outerShdw blurRad="38100" dist="38100" dir="2700000" algn="tl">
                    <a:srgbClr val="000000">
                      <a:alpha val="43137"/>
                    </a:srgbClr>
                  </a:outerShdw>
                </a:effectLst>
                <a:latin typeface="Arial" charset="0"/>
                <a:ea typeface="+mn-ea"/>
                <a:cs typeface="+mn-cs"/>
              </a:rPr>
            </a:br>
            <a:endParaRPr lang="en-US" sz="2800" dirty="0">
              <a:solidFill>
                <a:srgbClr val="CC9900"/>
              </a:solidFill>
              <a:effectLst>
                <a:outerShdw blurRad="38100" dist="38100" dir="2700000" algn="tl">
                  <a:srgbClr val="000000">
                    <a:alpha val="43137"/>
                  </a:srgbClr>
                </a:outerShdw>
              </a:effectLst>
            </a:endParaRPr>
          </a:p>
        </p:txBody>
      </p:sp>
      <p:sp>
        <p:nvSpPr>
          <p:cNvPr id="120835" name="Segnaposto contenuto 5"/>
          <p:cNvSpPr>
            <a:spLocks noGrp="1"/>
          </p:cNvSpPr>
          <p:nvPr>
            <p:ph sz="quarter" idx="10"/>
          </p:nvPr>
        </p:nvSpPr>
        <p:spPr>
          <a:xfrm>
            <a:off x="2309814" y="1285876"/>
            <a:ext cx="8143875" cy="5072063"/>
          </a:xfrm>
        </p:spPr>
        <p:txBody>
          <a:bodyPr/>
          <a:lstStyle/>
          <a:p>
            <a:pPr marL="0" indent="0">
              <a:defRPr/>
            </a:pPr>
            <a:r>
              <a:rPr lang="en-US" altLang="en-US" sz="2000" dirty="0">
                <a:solidFill>
                  <a:srgbClr val="006600"/>
                </a:solidFill>
                <a:latin typeface="Arial" panose="020B0604020202020204" pitchFamily="34" charset="0"/>
              </a:rPr>
              <a:t>The single most important factor in predicting organizational performance is the ratio of positive statements ( appreciation, support, helpfulness, approval, compliments) to negative statements.   </a:t>
            </a:r>
          </a:p>
          <a:p>
            <a:pPr marL="0" indent="0">
              <a:defRPr/>
            </a:pPr>
            <a:r>
              <a:rPr lang="en-US" altLang="en-US" sz="2400" b="1" dirty="0">
                <a:solidFill>
                  <a:srgbClr val="CC9900"/>
                </a:solidFill>
                <a:effectLst>
                  <a:outerShdw blurRad="38100" dist="38100" dir="2700000" algn="tl">
                    <a:srgbClr val="000000">
                      <a:alpha val="43137"/>
                    </a:srgbClr>
                  </a:outerShdw>
                </a:effectLst>
                <a:latin typeface="Arial" panose="020B0604020202020204" pitchFamily="34" charset="0"/>
              </a:rPr>
              <a:t>A ratio of between 3 and approximately 8 positive statements to every 1 negative statement is predictive of the highest level of performance.</a:t>
            </a:r>
          </a:p>
          <a:p>
            <a:pPr marL="0" indent="0">
              <a:defRPr/>
            </a:pPr>
            <a:r>
              <a:rPr lang="en-US" altLang="en-US" sz="2000" dirty="0">
                <a:solidFill>
                  <a:srgbClr val="006600"/>
                </a:solidFill>
                <a:latin typeface="Arial" panose="020B0604020202020204" pitchFamily="34" charset="0"/>
              </a:rPr>
              <a:t>Negative communications were present in </a:t>
            </a:r>
            <a:r>
              <a:rPr lang="en-US" altLang="en-US" sz="2000" b="1" dirty="0">
                <a:solidFill>
                  <a:srgbClr val="006600"/>
                </a:solidFill>
                <a:latin typeface="Arial" panose="020B0604020202020204" pitchFamily="34" charset="0"/>
              </a:rPr>
              <a:t>high-performing </a:t>
            </a:r>
            <a:r>
              <a:rPr lang="en-US" altLang="en-US" sz="2000" dirty="0">
                <a:solidFill>
                  <a:srgbClr val="006600"/>
                </a:solidFill>
                <a:latin typeface="Arial" panose="020B0604020202020204" pitchFamily="34" charset="0"/>
              </a:rPr>
              <a:t>organizations</a:t>
            </a:r>
            <a:r>
              <a:rPr lang="en-US" altLang="en-US" sz="2000" b="1" dirty="0">
                <a:solidFill>
                  <a:srgbClr val="006600"/>
                </a:solidFill>
                <a:latin typeface="Arial" panose="020B0604020202020204" pitchFamily="34" charset="0"/>
              </a:rPr>
              <a:t> </a:t>
            </a:r>
            <a:r>
              <a:rPr lang="en-US" altLang="en-US" sz="2000" dirty="0">
                <a:solidFill>
                  <a:srgbClr val="006600"/>
                </a:solidFill>
                <a:latin typeface="Arial" panose="020B0604020202020204" pitchFamily="34" charset="0"/>
              </a:rPr>
              <a:t>but just not to the extent that they dominated or even matched the positive . </a:t>
            </a:r>
          </a:p>
          <a:p>
            <a:pPr marL="0" indent="0">
              <a:defRPr/>
            </a:pPr>
            <a:r>
              <a:rPr lang="en-US" altLang="en-US" sz="2000" dirty="0">
                <a:solidFill>
                  <a:srgbClr val="006600"/>
                </a:solidFill>
                <a:latin typeface="Arial" panose="020B0604020202020204" pitchFamily="34" charset="0"/>
              </a:rPr>
              <a:t>Organizations that performed </a:t>
            </a:r>
            <a:r>
              <a:rPr lang="en-US" altLang="en-US" sz="2000" b="1" dirty="0">
                <a:solidFill>
                  <a:srgbClr val="006600"/>
                </a:solidFill>
                <a:latin typeface="Arial" panose="020B0604020202020204" pitchFamily="34" charset="0"/>
              </a:rPr>
              <a:t>moderately well </a:t>
            </a:r>
            <a:r>
              <a:rPr lang="en-US" altLang="en-US" sz="2000" dirty="0">
                <a:solidFill>
                  <a:srgbClr val="006600"/>
                </a:solidFill>
                <a:latin typeface="Arial" panose="020B0604020202020204" pitchFamily="34" charset="0"/>
              </a:rPr>
              <a:t>had about an equal number of positive and negative comments, and organizations that performed</a:t>
            </a:r>
            <a:r>
              <a:rPr lang="en-US" altLang="en-US" sz="2000" b="1" dirty="0">
                <a:solidFill>
                  <a:srgbClr val="006600"/>
                </a:solidFill>
                <a:latin typeface="Arial" panose="020B0604020202020204" pitchFamily="34" charset="0"/>
              </a:rPr>
              <a:t> poorly </a:t>
            </a:r>
            <a:r>
              <a:rPr lang="en-US" altLang="en-US" sz="2000" dirty="0">
                <a:solidFill>
                  <a:srgbClr val="006600"/>
                </a:solidFill>
                <a:latin typeface="Arial" panose="020B0604020202020204" pitchFamily="34" charset="0"/>
              </a:rPr>
              <a:t>were more negative than positive (</a:t>
            </a:r>
            <a:r>
              <a:rPr lang="en-US" altLang="en-US" sz="2000" dirty="0" err="1">
                <a:solidFill>
                  <a:srgbClr val="006600"/>
                </a:solidFill>
                <a:latin typeface="Arial" panose="020B0604020202020204" pitchFamily="34" charset="0"/>
              </a:rPr>
              <a:t>Losada</a:t>
            </a:r>
            <a:r>
              <a:rPr lang="en-US" altLang="en-US" sz="2000" dirty="0">
                <a:solidFill>
                  <a:srgbClr val="006600"/>
                </a:solidFill>
                <a:latin typeface="Arial" panose="020B0604020202020204" pitchFamily="34" charset="0"/>
              </a:rPr>
              <a:t> &amp; </a:t>
            </a:r>
            <a:r>
              <a:rPr lang="en-US" altLang="en-US" sz="2000" dirty="0" err="1">
                <a:solidFill>
                  <a:srgbClr val="006600"/>
                </a:solidFill>
                <a:latin typeface="Arial" panose="020B0604020202020204" pitchFamily="34" charset="0"/>
              </a:rPr>
              <a:t>Heaphy</a:t>
            </a:r>
            <a:r>
              <a:rPr lang="en-US" altLang="en-US" sz="2000" dirty="0">
                <a:solidFill>
                  <a:srgbClr val="006600"/>
                </a:solidFill>
                <a:latin typeface="Arial" panose="020B0604020202020204" pitchFamily="34" charset="0"/>
              </a:rPr>
              <a:t>, 2004)</a:t>
            </a:r>
          </a:p>
        </p:txBody>
      </p:sp>
      <p:sp>
        <p:nvSpPr>
          <p:cNvPr id="73732" name="Segnaposto numero diapositiva 4"/>
          <p:cNvSpPr>
            <a:spLocks noGrp="1"/>
          </p:cNvSpPr>
          <p:nvPr>
            <p:ph type="sldNum" sz="quarter" idx="11"/>
          </p:nvPr>
        </p:nvSpPr>
        <p:spPr>
          <a:xfrm>
            <a:off x="10167938" y="5732464"/>
            <a:ext cx="500062" cy="268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3399"/>
                </a:solidFill>
                <a:latin typeface="Arial" panose="020B0604020202020204" pitchFamily="34" charset="0"/>
                <a:cs typeface="Arial" panose="020B0604020202020204" pitchFamily="34" charset="0"/>
              </a:defRPr>
            </a:lvl1pPr>
            <a:lvl2pPr marL="742950" indent="-285750">
              <a:defRPr>
                <a:solidFill>
                  <a:srgbClr val="003399"/>
                </a:solidFill>
                <a:latin typeface="Arial" panose="020B0604020202020204" pitchFamily="34" charset="0"/>
                <a:cs typeface="Arial" panose="020B0604020202020204" pitchFamily="34" charset="0"/>
              </a:defRPr>
            </a:lvl2pPr>
            <a:lvl3pPr marL="1143000" indent="-228600">
              <a:defRPr>
                <a:solidFill>
                  <a:srgbClr val="003399"/>
                </a:solidFill>
                <a:latin typeface="Arial" panose="020B0604020202020204" pitchFamily="34" charset="0"/>
                <a:cs typeface="Arial" panose="020B0604020202020204" pitchFamily="34" charset="0"/>
              </a:defRPr>
            </a:lvl3pPr>
            <a:lvl4pPr marL="1600200" indent="-228600">
              <a:defRPr>
                <a:solidFill>
                  <a:srgbClr val="003399"/>
                </a:solidFill>
                <a:latin typeface="Arial" panose="020B0604020202020204" pitchFamily="34" charset="0"/>
                <a:cs typeface="Arial" panose="020B0604020202020204" pitchFamily="34" charset="0"/>
              </a:defRPr>
            </a:lvl4pPr>
            <a:lvl5pPr marL="2057400" indent="-228600">
              <a:defRPr>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9pPr>
          </a:lstStyle>
          <a:p>
            <a:fld id="{FB34D4CA-59AC-4044-ACDC-4ED5C060700F}" type="slidenum">
              <a:rPr lang="en-US" altLang="en-US" smtClean="0"/>
              <a:pPr/>
              <a:t>25</a:t>
            </a:fld>
            <a:endParaRPr lang="en-US" altLang="en-US" smtClean="0"/>
          </a:p>
        </p:txBody>
      </p:sp>
    </p:spTree>
    <p:extLst>
      <p:ext uri="{BB962C8B-B14F-4D97-AF65-F5344CB8AC3E}">
        <p14:creationId xmlns:p14="http://schemas.microsoft.com/office/powerpoint/2010/main" val="64745008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olo 1"/>
          <p:cNvSpPr>
            <a:spLocks noGrp="1"/>
          </p:cNvSpPr>
          <p:nvPr>
            <p:ph type="title"/>
          </p:nvPr>
        </p:nvSpPr>
        <p:spPr>
          <a:xfrm>
            <a:off x="2884290" y="260648"/>
            <a:ext cx="7061595" cy="704850"/>
          </a:xfrm>
          <a:ln/>
        </p:spPr>
        <p:txBody>
          <a:bodyPr>
            <a:normAutofit fontScale="90000"/>
          </a:bodyPr>
          <a:lstStyle/>
          <a:p>
            <a:pPr algn="ctr"/>
            <a:r>
              <a:rPr lang="en-US" altLang="en-US" sz="2700" dirty="0"/>
              <a:t>Gratitude has been found to have dramatic effects on individual and group performance</a:t>
            </a:r>
          </a:p>
        </p:txBody>
      </p:sp>
      <p:sp>
        <p:nvSpPr>
          <p:cNvPr id="104451" name="Segnaposto numero diapositiva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3399"/>
                </a:solidFill>
                <a:latin typeface="Arial" panose="020B0604020202020204" pitchFamily="34" charset="0"/>
                <a:cs typeface="Arial" panose="020B0604020202020204" pitchFamily="34" charset="0"/>
              </a:defRPr>
            </a:lvl1pPr>
            <a:lvl2pPr marL="557213" indent="-214313">
              <a:defRPr>
                <a:solidFill>
                  <a:srgbClr val="003399"/>
                </a:solidFill>
                <a:latin typeface="Arial" panose="020B0604020202020204" pitchFamily="34" charset="0"/>
                <a:cs typeface="Arial" panose="020B0604020202020204" pitchFamily="34" charset="0"/>
              </a:defRPr>
            </a:lvl2pPr>
            <a:lvl3pPr marL="857250" indent="-171450">
              <a:defRPr>
                <a:solidFill>
                  <a:srgbClr val="003399"/>
                </a:solidFill>
                <a:latin typeface="Arial" panose="020B0604020202020204" pitchFamily="34" charset="0"/>
                <a:cs typeface="Arial" panose="020B0604020202020204" pitchFamily="34" charset="0"/>
              </a:defRPr>
            </a:lvl3pPr>
            <a:lvl4pPr marL="1200150" indent="-171450">
              <a:defRPr>
                <a:solidFill>
                  <a:srgbClr val="003399"/>
                </a:solidFill>
                <a:latin typeface="Arial" panose="020B0604020202020204" pitchFamily="34" charset="0"/>
                <a:cs typeface="Arial" panose="020B0604020202020204" pitchFamily="34" charset="0"/>
              </a:defRPr>
            </a:lvl4pPr>
            <a:lvl5pPr marL="1543050" indent="-171450">
              <a:defRPr>
                <a:solidFill>
                  <a:srgbClr val="003399"/>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9pPr>
          </a:lstStyle>
          <a:p>
            <a:fld id="{73748A13-51FE-412C-BAD2-1233F9C26857}" type="slidenum">
              <a:rPr lang="en-US" altLang="en-US" smtClean="0"/>
              <a:pPr/>
              <a:t>26</a:t>
            </a:fld>
            <a:endParaRPr lang="en-US" altLang="en-US" smtClean="0"/>
          </a:p>
        </p:txBody>
      </p:sp>
      <p:pic>
        <p:nvPicPr>
          <p:cNvPr id="104452" name="Immagin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9696" y="1000938"/>
            <a:ext cx="6336704" cy="570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65685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730478" y="403124"/>
            <a:ext cx="8723241" cy="1248695"/>
          </a:xfrm>
        </p:spPr>
        <p:txBody>
          <a:bodyPr>
            <a:normAutofit fontScale="90000"/>
          </a:bodyPr>
          <a:lstStyle/>
          <a:p>
            <a:r>
              <a:rPr lang="it-IT" sz="2800" dirty="0" err="1">
                <a:solidFill>
                  <a:srgbClr val="CC9900"/>
                </a:solidFill>
              </a:rPr>
              <a:t>Primary</a:t>
            </a:r>
            <a:r>
              <a:rPr lang="it-IT" sz="2800" dirty="0">
                <a:solidFill>
                  <a:srgbClr val="CC9900"/>
                </a:solidFill>
              </a:rPr>
              <a:t> </a:t>
            </a:r>
            <a:r>
              <a:rPr lang="it-IT" sz="2800" dirty="0" err="1">
                <a:solidFill>
                  <a:srgbClr val="CC9900"/>
                </a:solidFill>
              </a:rPr>
              <a:t>Embedding</a:t>
            </a:r>
            <a:r>
              <a:rPr lang="it-IT" sz="2800" dirty="0">
                <a:solidFill>
                  <a:srgbClr val="CC9900"/>
                </a:solidFill>
              </a:rPr>
              <a:t> </a:t>
            </a:r>
            <a:r>
              <a:rPr lang="it-IT" sz="2800" dirty="0" err="1">
                <a:solidFill>
                  <a:srgbClr val="CC9900"/>
                </a:solidFill>
              </a:rPr>
              <a:t>Mechanism</a:t>
            </a:r>
            <a:r>
              <a:rPr lang="it-IT" sz="2800" dirty="0">
                <a:solidFill>
                  <a:srgbClr val="CC9900"/>
                </a:solidFill>
              </a:rPr>
              <a:t>: </a:t>
            </a:r>
            <a:br>
              <a:rPr lang="it-IT" sz="2800" dirty="0">
                <a:solidFill>
                  <a:srgbClr val="CC9900"/>
                </a:solidFill>
              </a:rPr>
            </a:br>
            <a:r>
              <a:rPr lang="it-IT" sz="2800" dirty="0">
                <a:solidFill>
                  <a:srgbClr val="CC9900"/>
                </a:solidFill>
              </a:rPr>
              <a:t>The </a:t>
            </a:r>
            <a:r>
              <a:rPr lang="it-IT" sz="2800" dirty="0" err="1">
                <a:solidFill>
                  <a:srgbClr val="CC9900"/>
                </a:solidFill>
              </a:rPr>
              <a:t>Creation</a:t>
            </a:r>
            <a:r>
              <a:rPr lang="it-IT" sz="2800" dirty="0">
                <a:solidFill>
                  <a:srgbClr val="CC9900"/>
                </a:solidFill>
              </a:rPr>
              <a:t> of the </a:t>
            </a:r>
            <a:r>
              <a:rPr lang="it-IT" sz="2800" dirty="0" err="1">
                <a:solidFill>
                  <a:srgbClr val="CC9900"/>
                </a:solidFill>
              </a:rPr>
              <a:t>Organizational</a:t>
            </a:r>
            <a:r>
              <a:rPr lang="it-IT" sz="2800" dirty="0">
                <a:solidFill>
                  <a:srgbClr val="CC9900"/>
                </a:solidFill>
              </a:rPr>
              <a:t> </a:t>
            </a:r>
            <a:r>
              <a:rPr lang="it-IT" sz="2800" dirty="0" smtClean="0">
                <a:solidFill>
                  <a:srgbClr val="CC9900"/>
                </a:solidFill>
              </a:rPr>
              <a:t>Culture                                 </a:t>
            </a:r>
            <a:r>
              <a:rPr lang="it-IT" sz="2000" dirty="0">
                <a:solidFill>
                  <a:srgbClr val="CC9900"/>
                </a:solidFill>
              </a:rPr>
              <a:t>E. </a:t>
            </a:r>
            <a:r>
              <a:rPr lang="it-IT" sz="2000" dirty="0" err="1">
                <a:solidFill>
                  <a:srgbClr val="CC9900"/>
                </a:solidFill>
              </a:rPr>
              <a:t>Schein</a:t>
            </a:r>
            <a:endParaRPr lang="it-IT" sz="2000" dirty="0">
              <a:solidFill>
                <a:srgbClr val="CC9900"/>
              </a:solidFill>
            </a:endParaRPr>
          </a:p>
        </p:txBody>
      </p:sp>
      <p:sp>
        <p:nvSpPr>
          <p:cNvPr id="9" name="Segnaposto contenuto 8"/>
          <p:cNvSpPr>
            <a:spLocks noGrp="1"/>
          </p:cNvSpPr>
          <p:nvPr>
            <p:ph sz="quarter" idx="10"/>
          </p:nvPr>
        </p:nvSpPr>
        <p:spPr>
          <a:xfrm>
            <a:off x="2309844" y="1573847"/>
            <a:ext cx="8143875" cy="5072078"/>
          </a:xfrm>
        </p:spPr>
        <p:txBody>
          <a:bodyPr/>
          <a:lstStyle/>
          <a:p>
            <a:pPr>
              <a:buFont typeface="Arial" panose="020B0604020202020204" pitchFamily="34" charset="0"/>
              <a:buChar char="•"/>
            </a:pPr>
            <a:r>
              <a:rPr lang="it-IT" sz="2800" dirty="0" err="1">
                <a:solidFill>
                  <a:srgbClr val="006600"/>
                </a:solidFill>
              </a:rPr>
              <a:t>What</a:t>
            </a:r>
            <a:r>
              <a:rPr lang="it-IT" sz="2800" dirty="0">
                <a:solidFill>
                  <a:srgbClr val="006600"/>
                </a:solidFill>
              </a:rPr>
              <a:t> </a:t>
            </a:r>
            <a:r>
              <a:rPr lang="it-IT" sz="2800" dirty="0" err="1" smtClean="0">
                <a:solidFill>
                  <a:srgbClr val="006600"/>
                </a:solidFill>
              </a:rPr>
              <a:t>we</a:t>
            </a:r>
            <a:r>
              <a:rPr lang="it-IT" sz="2800" dirty="0" smtClean="0">
                <a:solidFill>
                  <a:srgbClr val="006600"/>
                </a:solidFill>
              </a:rPr>
              <a:t> </a:t>
            </a:r>
            <a:r>
              <a:rPr lang="it-IT" sz="2800" dirty="0" err="1">
                <a:solidFill>
                  <a:srgbClr val="006600"/>
                </a:solidFill>
              </a:rPr>
              <a:t>pay</a:t>
            </a:r>
            <a:r>
              <a:rPr lang="it-IT" sz="2800" dirty="0">
                <a:solidFill>
                  <a:srgbClr val="006600"/>
                </a:solidFill>
              </a:rPr>
              <a:t> </a:t>
            </a:r>
            <a:r>
              <a:rPr lang="it-IT" sz="2800" dirty="0" err="1">
                <a:solidFill>
                  <a:srgbClr val="006600"/>
                </a:solidFill>
              </a:rPr>
              <a:t>attention</a:t>
            </a:r>
            <a:r>
              <a:rPr lang="it-IT" sz="2800" dirty="0">
                <a:solidFill>
                  <a:srgbClr val="006600"/>
                </a:solidFill>
              </a:rPr>
              <a:t> to, </a:t>
            </a:r>
            <a:r>
              <a:rPr lang="it-IT" sz="2800" dirty="0" err="1">
                <a:solidFill>
                  <a:srgbClr val="006600"/>
                </a:solidFill>
              </a:rPr>
              <a:t>measure</a:t>
            </a:r>
            <a:r>
              <a:rPr lang="it-IT" sz="2800" dirty="0">
                <a:solidFill>
                  <a:srgbClr val="006600"/>
                </a:solidFill>
              </a:rPr>
              <a:t>, and control on a regular </a:t>
            </a:r>
            <a:r>
              <a:rPr lang="it-IT" sz="2800" dirty="0" err="1">
                <a:solidFill>
                  <a:srgbClr val="006600"/>
                </a:solidFill>
              </a:rPr>
              <a:t>basis</a:t>
            </a:r>
            <a:endParaRPr lang="it-IT" sz="2800" dirty="0">
              <a:solidFill>
                <a:srgbClr val="006600"/>
              </a:solidFill>
            </a:endParaRPr>
          </a:p>
          <a:p>
            <a:pPr>
              <a:buFont typeface="Arial" panose="020B0604020202020204" pitchFamily="34" charset="0"/>
              <a:buChar char="•"/>
            </a:pPr>
            <a:r>
              <a:rPr lang="it-IT" sz="2800" dirty="0">
                <a:solidFill>
                  <a:srgbClr val="006600"/>
                </a:solidFill>
              </a:rPr>
              <a:t>How </a:t>
            </a:r>
            <a:r>
              <a:rPr lang="it-IT" sz="2800" dirty="0" err="1" smtClean="0">
                <a:solidFill>
                  <a:srgbClr val="006600"/>
                </a:solidFill>
              </a:rPr>
              <a:t>we</a:t>
            </a:r>
            <a:r>
              <a:rPr lang="it-IT" sz="2800" dirty="0" smtClean="0">
                <a:solidFill>
                  <a:srgbClr val="006600"/>
                </a:solidFill>
              </a:rPr>
              <a:t> </a:t>
            </a:r>
            <a:r>
              <a:rPr lang="it-IT" sz="2800" dirty="0" err="1">
                <a:solidFill>
                  <a:srgbClr val="006600"/>
                </a:solidFill>
              </a:rPr>
              <a:t>react</a:t>
            </a:r>
            <a:r>
              <a:rPr lang="it-IT" sz="2800" dirty="0">
                <a:solidFill>
                  <a:srgbClr val="006600"/>
                </a:solidFill>
              </a:rPr>
              <a:t> to </a:t>
            </a:r>
            <a:r>
              <a:rPr lang="it-IT" sz="2800" dirty="0" err="1">
                <a:solidFill>
                  <a:srgbClr val="006600"/>
                </a:solidFill>
              </a:rPr>
              <a:t>critical</a:t>
            </a:r>
            <a:r>
              <a:rPr lang="it-IT" sz="2800" dirty="0">
                <a:solidFill>
                  <a:srgbClr val="006600"/>
                </a:solidFill>
              </a:rPr>
              <a:t> </a:t>
            </a:r>
            <a:r>
              <a:rPr lang="it-IT" sz="2800" dirty="0" err="1">
                <a:solidFill>
                  <a:srgbClr val="006600"/>
                </a:solidFill>
              </a:rPr>
              <a:t>incidents</a:t>
            </a:r>
            <a:r>
              <a:rPr lang="it-IT" sz="2800" dirty="0">
                <a:solidFill>
                  <a:srgbClr val="006600"/>
                </a:solidFill>
              </a:rPr>
              <a:t> and </a:t>
            </a:r>
            <a:r>
              <a:rPr lang="it-IT" sz="2800" dirty="0" err="1">
                <a:solidFill>
                  <a:srgbClr val="006600"/>
                </a:solidFill>
              </a:rPr>
              <a:t>organizational</a:t>
            </a:r>
            <a:r>
              <a:rPr lang="it-IT" sz="2800" dirty="0">
                <a:solidFill>
                  <a:srgbClr val="006600"/>
                </a:solidFill>
              </a:rPr>
              <a:t> </a:t>
            </a:r>
            <a:r>
              <a:rPr lang="it-IT" sz="2800" dirty="0" err="1">
                <a:solidFill>
                  <a:srgbClr val="006600"/>
                </a:solidFill>
              </a:rPr>
              <a:t>crisis</a:t>
            </a:r>
            <a:endParaRPr lang="it-IT" sz="2800" dirty="0">
              <a:solidFill>
                <a:srgbClr val="006600"/>
              </a:solidFill>
            </a:endParaRPr>
          </a:p>
          <a:p>
            <a:pPr>
              <a:buFont typeface="Arial" panose="020B0604020202020204" pitchFamily="34" charset="0"/>
              <a:buChar char="•"/>
            </a:pPr>
            <a:r>
              <a:rPr lang="it-IT" sz="2800" dirty="0" smtClean="0">
                <a:solidFill>
                  <a:srgbClr val="006600"/>
                </a:solidFill>
              </a:rPr>
              <a:t>Deliberate </a:t>
            </a:r>
            <a:r>
              <a:rPr lang="it-IT" sz="2800" dirty="0" err="1">
                <a:solidFill>
                  <a:srgbClr val="006600"/>
                </a:solidFill>
              </a:rPr>
              <a:t>role</a:t>
            </a:r>
            <a:r>
              <a:rPr lang="it-IT" sz="2800" dirty="0">
                <a:solidFill>
                  <a:srgbClr val="006600"/>
                </a:solidFill>
              </a:rPr>
              <a:t> </a:t>
            </a:r>
            <a:r>
              <a:rPr lang="it-IT" sz="2800" dirty="0" err="1">
                <a:solidFill>
                  <a:srgbClr val="006600"/>
                </a:solidFill>
              </a:rPr>
              <a:t>modeling</a:t>
            </a:r>
            <a:r>
              <a:rPr lang="it-IT" sz="2800" dirty="0">
                <a:solidFill>
                  <a:srgbClr val="006600"/>
                </a:solidFill>
              </a:rPr>
              <a:t>, </a:t>
            </a:r>
            <a:r>
              <a:rPr lang="it-IT" sz="2800" dirty="0" err="1">
                <a:solidFill>
                  <a:srgbClr val="006600"/>
                </a:solidFill>
              </a:rPr>
              <a:t>teaching</a:t>
            </a:r>
            <a:r>
              <a:rPr lang="it-IT" sz="2800" dirty="0">
                <a:solidFill>
                  <a:srgbClr val="006600"/>
                </a:solidFill>
              </a:rPr>
              <a:t>, and </a:t>
            </a:r>
            <a:r>
              <a:rPr lang="it-IT" sz="2800" dirty="0" err="1">
                <a:solidFill>
                  <a:srgbClr val="006600"/>
                </a:solidFill>
              </a:rPr>
              <a:t>coaching</a:t>
            </a:r>
            <a:endParaRPr lang="it-IT" sz="2800" dirty="0">
              <a:solidFill>
                <a:srgbClr val="006600"/>
              </a:solidFill>
            </a:endParaRPr>
          </a:p>
          <a:p>
            <a:pPr>
              <a:buFont typeface="Arial" panose="020B0604020202020204" pitchFamily="34" charset="0"/>
              <a:buChar char="•"/>
            </a:pPr>
            <a:r>
              <a:rPr lang="it-IT" sz="2800" dirty="0">
                <a:solidFill>
                  <a:srgbClr val="006600"/>
                </a:solidFill>
              </a:rPr>
              <a:t>How </a:t>
            </a:r>
            <a:r>
              <a:rPr lang="it-IT" sz="2800" dirty="0" err="1" smtClean="0">
                <a:solidFill>
                  <a:srgbClr val="006600"/>
                </a:solidFill>
              </a:rPr>
              <a:t>rewards</a:t>
            </a:r>
            <a:r>
              <a:rPr lang="it-IT" sz="2800" dirty="0" smtClean="0">
                <a:solidFill>
                  <a:srgbClr val="006600"/>
                </a:solidFill>
              </a:rPr>
              <a:t> </a:t>
            </a:r>
            <a:r>
              <a:rPr lang="it-IT" sz="2800" dirty="0">
                <a:solidFill>
                  <a:srgbClr val="006600"/>
                </a:solidFill>
              </a:rPr>
              <a:t>and </a:t>
            </a:r>
            <a:r>
              <a:rPr lang="it-IT" sz="2800" dirty="0" smtClean="0">
                <a:solidFill>
                  <a:srgbClr val="006600"/>
                </a:solidFill>
              </a:rPr>
              <a:t>status </a:t>
            </a:r>
            <a:r>
              <a:rPr lang="it-IT" sz="2800" dirty="0" err="1" smtClean="0">
                <a:solidFill>
                  <a:srgbClr val="006600"/>
                </a:solidFill>
              </a:rPr>
              <a:t>is</a:t>
            </a:r>
            <a:r>
              <a:rPr lang="it-IT" sz="2800" dirty="0" smtClean="0">
                <a:solidFill>
                  <a:srgbClr val="006600"/>
                </a:solidFill>
              </a:rPr>
              <a:t> </a:t>
            </a:r>
            <a:r>
              <a:rPr lang="it-IT" sz="2800" dirty="0" err="1" smtClean="0">
                <a:solidFill>
                  <a:srgbClr val="006600"/>
                </a:solidFill>
              </a:rPr>
              <a:t>allocated</a:t>
            </a:r>
            <a:endParaRPr lang="it-IT" sz="2800" dirty="0">
              <a:solidFill>
                <a:srgbClr val="006600"/>
              </a:solidFill>
            </a:endParaRPr>
          </a:p>
          <a:p>
            <a:pPr>
              <a:buFont typeface="Arial" panose="020B0604020202020204" pitchFamily="34" charset="0"/>
              <a:buChar char="•"/>
            </a:pPr>
            <a:r>
              <a:rPr lang="it-IT" sz="2800" dirty="0">
                <a:solidFill>
                  <a:srgbClr val="006600"/>
                </a:solidFill>
              </a:rPr>
              <a:t>How </a:t>
            </a:r>
            <a:r>
              <a:rPr lang="it-IT" sz="2800" dirty="0" smtClean="0">
                <a:solidFill>
                  <a:srgbClr val="006600"/>
                </a:solidFill>
              </a:rPr>
              <a:t>the </a:t>
            </a:r>
            <a:r>
              <a:rPr lang="it-IT" sz="2800" dirty="0" err="1" smtClean="0">
                <a:solidFill>
                  <a:srgbClr val="006600"/>
                </a:solidFill>
              </a:rPr>
              <a:t>organization</a:t>
            </a:r>
            <a:r>
              <a:rPr lang="it-IT" sz="2800" dirty="0" smtClean="0">
                <a:solidFill>
                  <a:srgbClr val="006600"/>
                </a:solidFill>
              </a:rPr>
              <a:t> </a:t>
            </a:r>
            <a:r>
              <a:rPr lang="it-IT" sz="2800" dirty="0" err="1" smtClean="0">
                <a:solidFill>
                  <a:srgbClr val="006600"/>
                </a:solidFill>
              </a:rPr>
              <a:t>recruits</a:t>
            </a:r>
            <a:r>
              <a:rPr lang="it-IT" sz="2800" dirty="0" smtClean="0">
                <a:solidFill>
                  <a:srgbClr val="006600"/>
                </a:solidFill>
              </a:rPr>
              <a:t>, </a:t>
            </a:r>
            <a:r>
              <a:rPr lang="it-IT" sz="2800" dirty="0" err="1" smtClean="0">
                <a:solidFill>
                  <a:srgbClr val="006600"/>
                </a:solidFill>
              </a:rPr>
              <a:t>selects</a:t>
            </a:r>
            <a:r>
              <a:rPr lang="it-IT" sz="2800" dirty="0" smtClean="0">
                <a:solidFill>
                  <a:srgbClr val="006600"/>
                </a:solidFill>
              </a:rPr>
              <a:t>, </a:t>
            </a:r>
            <a:r>
              <a:rPr lang="it-IT" sz="2800" dirty="0" err="1" smtClean="0">
                <a:solidFill>
                  <a:srgbClr val="006600"/>
                </a:solidFill>
              </a:rPr>
              <a:t>promotes</a:t>
            </a:r>
            <a:r>
              <a:rPr lang="it-IT" sz="2800" dirty="0" smtClean="0">
                <a:solidFill>
                  <a:srgbClr val="006600"/>
                </a:solidFill>
              </a:rPr>
              <a:t>, </a:t>
            </a:r>
            <a:r>
              <a:rPr lang="it-IT" sz="2800" dirty="0">
                <a:solidFill>
                  <a:srgbClr val="006600"/>
                </a:solidFill>
              </a:rPr>
              <a:t>and </a:t>
            </a:r>
            <a:r>
              <a:rPr lang="it-IT" sz="2800" dirty="0" err="1" smtClean="0">
                <a:solidFill>
                  <a:srgbClr val="006600"/>
                </a:solidFill>
              </a:rPr>
              <a:t>excomminicates</a:t>
            </a:r>
            <a:endParaRPr lang="it-IT" sz="2800" dirty="0">
              <a:solidFill>
                <a:srgbClr val="006600"/>
              </a:solidFill>
            </a:endParaRPr>
          </a:p>
        </p:txBody>
      </p:sp>
      <p:sp>
        <p:nvSpPr>
          <p:cNvPr id="5" name="Segnaposto numero diapositiva 4"/>
          <p:cNvSpPr>
            <a:spLocks noGrp="1"/>
          </p:cNvSpPr>
          <p:nvPr>
            <p:ph type="sldNum" sz="quarter" idx="4294967295"/>
          </p:nvPr>
        </p:nvSpPr>
        <p:spPr>
          <a:xfrm>
            <a:off x="8534400" y="6502400"/>
            <a:ext cx="2133600" cy="355600"/>
          </a:xfrm>
        </p:spPr>
        <p:txBody>
          <a:bodyPr/>
          <a:lstStyle/>
          <a:p>
            <a:pPr fontAlgn="base">
              <a:spcBef>
                <a:spcPct val="0"/>
              </a:spcBef>
              <a:spcAft>
                <a:spcPct val="0"/>
              </a:spcAft>
              <a:defRPr/>
            </a:pPr>
            <a:fld id="{DD0954FF-806A-4F9C-8E89-05D1A9A00B54}" type="slidenum">
              <a:rPr lang="it-IT" altLang="en-US">
                <a:solidFill>
                  <a:srgbClr val="003399"/>
                </a:solidFill>
                <a:latin typeface="Arial" panose="020B0604020202020204" pitchFamily="34" charset="0"/>
                <a:cs typeface="Arial" panose="020B0604020202020204" pitchFamily="34" charset="0"/>
              </a:rPr>
              <a:pPr fontAlgn="base">
                <a:spcBef>
                  <a:spcPct val="0"/>
                </a:spcBef>
                <a:spcAft>
                  <a:spcPct val="0"/>
                </a:spcAft>
                <a:defRPr/>
              </a:pPr>
              <a:t>27</a:t>
            </a:fld>
            <a:endParaRPr lang="it-IT" altLang="en-US">
              <a:solidFill>
                <a:srgbClr val="00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892029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CC9900"/>
                </a:solidFill>
              </a:rPr>
              <a:t>Secondary</a:t>
            </a:r>
            <a:r>
              <a:rPr lang="it-IT" dirty="0" smtClean="0">
                <a:solidFill>
                  <a:srgbClr val="CC9900"/>
                </a:solidFill>
              </a:rPr>
              <a:t> </a:t>
            </a:r>
            <a:r>
              <a:rPr lang="it-IT" dirty="0" err="1" smtClean="0">
                <a:solidFill>
                  <a:srgbClr val="CC9900"/>
                </a:solidFill>
              </a:rPr>
              <a:t>Mechanism</a:t>
            </a:r>
            <a:endParaRPr lang="it-IT" dirty="0">
              <a:solidFill>
                <a:srgbClr val="CC9900"/>
              </a:solidFill>
            </a:endParaRPr>
          </a:p>
        </p:txBody>
      </p:sp>
      <p:sp>
        <p:nvSpPr>
          <p:cNvPr id="3" name="Segnaposto contenuto 2"/>
          <p:cNvSpPr>
            <a:spLocks noGrp="1"/>
          </p:cNvSpPr>
          <p:nvPr>
            <p:ph sz="quarter" idx="10"/>
          </p:nvPr>
        </p:nvSpPr>
        <p:spPr/>
        <p:txBody>
          <a:bodyPr/>
          <a:lstStyle/>
          <a:p>
            <a:pPr marL="0" indent="0">
              <a:buNone/>
            </a:pPr>
            <a:endParaRPr lang="it-IT" sz="2800" dirty="0">
              <a:solidFill>
                <a:srgbClr val="006600"/>
              </a:solidFill>
            </a:endParaRPr>
          </a:p>
          <a:p>
            <a:pPr marL="457200" indent="-457200">
              <a:buFont typeface="Arial" panose="020B0604020202020204" pitchFamily="34" charset="0"/>
              <a:buChar char="•"/>
            </a:pPr>
            <a:r>
              <a:rPr lang="it-IT" sz="2800" dirty="0" err="1">
                <a:solidFill>
                  <a:srgbClr val="006600"/>
                </a:solidFill>
              </a:rPr>
              <a:t>Organizational</a:t>
            </a:r>
            <a:r>
              <a:rPr lang="it-IT" sz="2800" dirty="0">
                <a:solidFill>
                  <a:srgbClr val="006600"/>
                </a:solidFill>
              </a:rPr>
              <a:t> </a:t>
            </a:r>
            <a:r>
              <a:rPr lang="it-IT" sz="2800" dirty="0" err="1">
                <a:solidFill>
                  <a:srgbClr val="006600"/>
                </a:solidFill>
              </a:rPr>
              <a:t>systems</a:t>
            </a:r>
            <a:r>
              <a:rPr lang="it-IT" sz="2800" dirty="0">
                <a:solidFill>
                  <a:srgbClr val="006600"/>
                </a:solidFill>
              </a:rPr>
              <a:t> and </a:t>
            </a:r>
            <a:r>
              <a:rPr lang="it-IT" sz="2800" dirty="0" err="1">
                <a:solidFill>
                  <a:srgbClr val="006600"/>
                </a:solidFill>
              </a:rPr>
              <a:t>procedures</a:t>
            </a:r>
            <a:endParaRPr lang="it-IT" sz="2800" dirty="0">
              <a:solidFill>
                <a:srgbClr val="006600"/>
              </a:solidFill>
            </a:endParaRPr>
          </a:p>
          <a:p>
            <a:pPr marL="457200" indent="-457200">
              <a:buFont typeface="Arial" panose="020B0604020202020204" pitchFamily="34" charset="0"/>
              <a:buChar char="•"/>
            </a:pPr>
            <a:r>
              <a:rPr lang="it-IT" sz="2800" dirty="0" err="1">
                <a:solidFill>
                  <a:srgbClr val="006600"/>
                </a:solidFill>
              </a:rPr>
              <a:t>Rites</a:t>
            </a:r>
            <a:r>
              <a:rPr lang="it-IT" sz="2800" dirty="0">
                <a:solidFill>
                  <a:srgbClr val="006600"/>
                </a:solidFill>
              </a:rPr>
              <a:t> and </a:t>
            </a:r>
            <a:r>
              <a:rPr lang="it-IT" sz="2800" dirty="0" err="1">
                <a:solidFill>
                  <a:srgbClr val="006600"/>
                </a:solidFill>
              </a:rPr>
              <a:t>rituals</a:t>
            </a:r>
            <a:r>
              <a:rPr lang="it-IT" sz="2800" dirty="0">
                <a:solidFill>
                  <a:srgbClr val="006600"/>
                </a:solidFill>
              </a:rPr>
              <a:t> of the </a:t>
            </a:r>
            <a:r>
              <a:rPr lang="it-IT" sz="2800" dirty="0" err="1">
                <a:solidFill>
                  <a:srgbClr val="006600"/>
                </a:solidFill>
              </a:rPr>
              <a:t>organization</a:t>
            </a:r>
            <a:endParaRPr lang="it-IT" sz="2800" dirty="0">
              <a:solidFill>
                <a:srgbClr val="006600"/>
              </a:solidFill>
            </a:endParaRPr>
          </a:p>
          <a:p>
            <a:pPr marL="457200" indent="-457200">
              <a:buFont typeface="Arial" panose="020B0604020202020204" pitchFamily="34" charset="0"/>
              <a:buChar char="•"/>
            </a:pPr>
            <a:r>
              <a:rPr lang="it-IT" sz="2800" dirty="0">
                <a:solidFill>
                  <a:srgbClr val="006600"/>
                </a:solidFill>
              </a:rPr>
              <a:t>Design of </a:t>
            </a:r>
            <a:r>
              <a:rPr lang="it-IT" sz="2800" dirty="0" err="1">
                <a:solidFill>
                  <a:srgbClr val="006600"/>
                </a:solidFill>
              </a:rPr>
              <a:t>physical</a:t>
            </a:r>
            <a:r>
              <a:rPr lang="it-IT" sz="2800" dirty="0">
                <a:solidFill>
                  <a:srgbClr val="006600"/>
                </a:solidFill>
              </a:rPr>
              <a:t> </a:t>
            </a:r>
            <a:r>
              <a:rPr lang="it-IT" sz="2800" dirty="0" err="1">
                <a:solidFill>
                  <a:srgbClr val="006600"/>
                </a:solidFill>
              </a:rPr>
              <a:t>space</a:t>
            </a:r>
            <a:r>
              <a:rPr lang="it-IT" sz="2800" dirty="0">
                <a:solidFill>
                  <a:srgbClr val="006600"/>
                </a:solidFill>
              </a:rPr>
              <a:t>, </a:t>
            </a:r>
            <a:r>
              <a:rPr lang="it-IT" sz="2800" dirty="0" err="1">
                <a:solidFill>
                  <a:srgbClr val="006600"/>
                </a:solidFill>
              </a:rPr>
              <a:t>façades</a:t>
            </a:r>
            <a:r>
              <a:rPr lang="it-IT" sz="2800" dirty="0">
                <a:solidFill>
                  <a:srgbClr val="006600"/>
                </a:solidFill>
              </a:rPr>
              <a:t>, and </a:t>
            </a:r>
            <a:r>
              <a:rPr lang="it-IT" sz="2800" dirty="0" err="1">
                <a:solidFill>
                  <a:srgbClr val="006600"/>
                </a:solidFill>
              </a:rPr>
              <a:t>buildings</a:t>
            </a:r>
            <a:endParaRPr lang="it-IT" sz="2800" dirty="0">
              <a:solidFill>
                <a:srgbClr val="006600"/>
              </a:solidFill>
            </a:endParaRPr>
          </a:p>
          <a:p>
            <a:pPr indent="-457200">
              <a:buFont typeface="Arial" panose="020B0604020202020204" pitchFamily="34" charset="0"/>
              <a:buChar char="•"/>
            </a:pPr>
            <a:r>
              <a:rPr lang="it-IT" sz="3600" dirty="0" err="1" smtClean="0">
                <a:solidFill>
                  <a:srgbClr val="006600"/>
                </a:solidFill>
              </a:rPr>
              <a:t>Formal</a:t>
            </a:r>
            <a:r>
              <a:rPr lang="it-IT" sz="3600" dirty="0" smtClean="0">
                <a:solidFill>
                  <a:srgbClr val="006600"/>
                </a:solidFill>
              </a:rPr>
              <a:t> </a:t>
            </a:r>
            <a:r>
              <a:rPr lang="it-IT" sz="3600" dirty="0" err="1">
                <a:solidFill>
                  <a:srgbClr val="006600"/>
                </a:solidFill>
              </a:rPr>
              <a:t>statements</a:t>
            </a:r>
            <a:r>
              <a:rPr lang="it-IT" sz="3600" dirty="0">
                <a:solidFill>
                  <a:srgbClr val="006600"/>
                </a:solidFill>
              </a:rPr>
              <a:t> of </a:t>
            </a:r>
            <a:r>
              <a:rPr lang="it-IT" sz="3600" dirty="0" err="1">
                <a:solidFill>
                  <a:srgbClr val="006600"/>
                </a:solidFill>
              </a:rPr>
              <a:t>organizational</a:t>
            </a:r>
            <a:r>
              <a:rPr lang="it-IT" sz="3600" dirty="0">
                <a:solidFill>
                  <a:srgbClr val="006600"/>
                </a:solidFill>
              </a:rPr>
              <a:t> </a:t>
            </a:r>
            <a:r>
              <a:rPr lang="it-IT" sz="3600" dirty="0" err="1">
                <a:solidFill>
                  <a:srgbClr val="006600"/>
                </a:solidFill>
              </a:rPr>
              <a:t>philosophy</a:t>
            </a:r>
            <a:r>
              <a:rPr lang="it-IT" sz="3600" dirty="0">
                <a:solidFill>
                  <a:srgbClr val="006600"/>
                </a:solidFill>
              </a:rPr>
              <a:t>, </a:t>
            </a:r>
            <a:r>
              <a:rPr lang="it-IT" sz="3600" dirty="0" err="1">
                <a:solidFill>
                  <a:srgbClr val="006600"/>
                </a:solidFill>
              </a:rPr>
              <a:t>creeds</a:t>
            </a:r>
            <a:r>
              <a:rPr lang="it-IT" sz="3600" dirty="0">
                <a:solidFill>
                  <a:srgbClr val="006600"/>
                </a:solidFill>
              </a:rPr>
              <a:t>, and </a:t>
            </a:r>
            <a:r>
              <a:rPr lang="it-IT" sz="3600" dirty="0" err="1" smtClean="0">
                <a:solidFill>
                  <a:srgbClr val="006600"/>
                </a:solidFill>
              </a:rPr>
              <a:t>chartres</a:t>
            </a:r>
            <a:endParaRPr lang="it-IT" sz="3600" dirty="0" smtClean="0">
              <a:solidFill>
                <a:srgbClr val="006600"/>
              </a:solidFill>
            </a:endParaRPr>
          </a:p>
          <a:p>
            <a:pPr indent="-457200">
              <a:buFont typeface="Arial" panose="020B0604020202020204" pitchFamily="34" charset="0"/>
              <a:buChar char="•"/>
            </a:pPr>
            <a:r>
              <a:rPr lang="it-IT" sz="3600" b="1" dirty="0" smtClean="0">
                <a:solidFill>
                  <a:srgbClr val="006600"/>
                </a:solidFill>
              </a:rPr>
              <a:t>Stories </a:t>
            </a:r>
            <a:r>
              <a:rPr lang="it-IT" sz="3600" b="1" dirty="0" err="1">
                <a:solidFill>
                  <a:srgbClr val="006600"/>
                </a:solidFill>
              </a:rPr>
              <a:t>about</a:t>
            </a:r>
            <a:r>
              <a:rPr lang="it-IT" sz="3600" b="1" dirty="0">
                <a:solidFill>
                  <a:srgbClr val="006600"/>
                </a:solidFill>
              </a:rPr>
              <a:t> </a:t>
            </a:r>
            <a:r>
              <a:rPr lang="it-IT" sz="3600" b="1" dirty="0" err="1">
                <a:solidFill>
                  <a:srgbClr val="006600"/>
                </a:solidFill>
              </a:rPr>
              <a:t>important</a:t>
            </a:r>
            <a:r>
              <a:rPr lang="it-IT" sz="3600" b="1" dirty="0">
                <a:solidFill>
                  <a:srgbClr val="006600"/>
                </a:solidFill>
              </a:rPr>
              <a:t> </a:t>
            </a:r>
            <a:r>
              <a:rPr lang="it-IT" sz="3600" b="1" dirty="0" err="1">
                <a:solidFill>
                  <a:srgbClr val="006600"/>
                </a:solidFill>
              </a:rPr>
              <a:t>events</a:t>
            </a:r>
            <a:r>
              <a:rPr lang="it-IT" sz="3600" b="1" dirty="0">
                <a:solidFill>
                  <a:srgbClr val="006600"/>
                </a:solidFill>
              </a:rPr>
              <a:t> and </a:t>
            </a:r>
            <a:r>
              <a:rPr lang="it-IT" sz="3600" b="1" dirty="0" err="1">
                <a:solidFill>
                  <a:srgbClr val="006600"/>
                </a:solidFill>
              </a:rPr>
              <a:t>people</a:t>
            </a:r>
            <a:endParaRPr lang="it-IT" sz="3600" b="1" dirty="0">
              <a:solidFill>
                <a:srgbClr val="006600"/>
              </a:solidFill>
            </a:endParaRPr>
          </a:p>
          <a:p>
            <a:pPr marL="457200" indent="-457200">
              <a:buFont typeface="Arial" panose="020B0604020202020204" pitchFamily="34" charset="0"/>
              <a:buChar char="•"/>
            </a:pPr>
            <a:endParaRPr lang="it-IT" sz="3600" dirty="0">
              <a:solidFill>
                <a:srgbClr val="006600"/>
              </a:solidFill>
            </a:endParaRPr>
          </a:p>
        </p:txBody>
      </p:sp>
      <p:sp>
        <p:nvSpPr>
          <p:cNvPr id="4" name="Segnaposto numero diapositiva 3"/>
          <p:cNvSpPr>
            <a:spLocks noGrp="1"/>
          </p:cNvSpPr>
          <p:nvPr>
            <p:ph type="sldNum" sz="quarter" idx="11"/>
          </p:nvPr>
        </p:nvSpPr>
        <p:spPr/>
        <p:txBody>
          <a:bodyPr/>
          <a:lstStyle/>
          <a:p>
            <a:pPr fontAlgn="base">
              <a:spcBef>
                <a:spcPct val="0"/>
              </a:spcBef>
              <a:spcAft>
                <a:spcPct val="0"/>
              </a:spcAft>
              <a:defRPr/>
            </a:pPr>
            <a:fld id="{655F5041-92AF-4F40-A7BC-1A215B67D99A}" type="slidenum">
              <a:rPr lang="it-IT">
                <a:solidFill>
                  <a:srgbClr val="003399"/>
                </a:solidFill>
                <a:latin typeface="Arial" panose="020B0604020202020204" pitchFamily="34" charset="0"/>
                <a:cs typeface="Arial" panose="020B0604020202020204" pitchFamily="34" charset="0"/>
              </a:rPr>
              <a:pPr fontAlgn="base">
                <a:spcBef>
                  <a:spcPct val="0"/>
                </a:spcBef>
                <a:spcAft>
                  <a:spcPct val="0"/>
                </a:spcAft>
                <a:defRPr/>
              </a:pPr>
              <a:t>28</a:t>
            </a:fld>
            <a:endParaRPr lang="it-IT" dirty="0">
              <a:solidFill>
                <a:srgbClr val="00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837301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it-IT" dirty="0" err="1" smtClean="0"/>
              <a:t>Change</a:t>
            </a:r>
            <a:r>
              <a:rPr lang="it-IT" dirty="0" smtClean="0"/>
              <a:t> </a:t>
            </a:r>
            <a:r>
              <a:rPr lang="it-IT" dirty="0" err="1" smtClean="0"/>
              <a:t>happens</a:t>
            </a:r>
            <a:r>
              <a:rPr lang="it-IT" dirty="0" smtClean="0"/>
              <a:t>, </a:t>
            </a:r>
            <a:r>
              <a:rPr lang="it-IT" dirty="0" err="1" smtClean="0"/>
              <a:t>if</a:t>
            </a:r>
            <a:r>
              <a:rPr lang="it-IT" dirty="0" smtClean="0"/>
              <a:t> A+B+C&gt;D</a:t>
            </a:r>
            <a:r>
              <a:rPr lang="it-IT" dirty="0"/>
              <a:t/>
            </a:r>
            <a:br>
              <a:rPr lang="it-IT" dirty="0"/>
            </a:br>
            <a:r>
              <a:rPr lang="it-IT" sz="4000" dirty="0"/>
              <a:t> </a:t>
            </a:r>
          </a:p>
        </p:txBody>
      </p:sp>
      <p:sp>
        <p:nvSpPr>
          <p:cNvPr id="202755" name="Rectangle 3"/>
          <p:cNvSpPr>
            <a:spLocks noGrp="1" noChangeArrowheads="1"/>
          </p:cNvSpPr>
          <p:nvPr>
            <p:ph type="body" idx="4294967295"/>
          </p:nvPr>
        </p:nvSpPr>
        <p:spPr bwMode="auto">
          <a:xfrm>
            <a:off x="2279650" y="1600201"/>
            <a:ext cx="8280846" cy="4525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it-IT" sz="3600" dirty="0"/>
              <a:t>A:   </a:t>
            </a:r>
            <a:r>
              <a:rPr lang="it-IT" sz="3600" dirty="0" err="1"/>
              <a:t>dissatisfaction</a:t>
            </a:r>
            <a:r>
              <a:rPr lang="it-IT" sz="3600" dirty="0"/>
              <a:t> with the </a:t>
            </a:r>
            <a:r>
              <a:rPr lang="it-IT" sz="3600" dirty="0" err="1"/>
              <a:t>present</a:t>
            </a:r>
            <a:r>
              <a:rPr lang="it-IT" sz="3600" dirty="0"/>
              <a:t> situation</a:t>
            </a:r>
          </a:p>
          <a:p>
            <a:r>
              <a:rPr lang="it-IT" sz="3600" dirty="0"/>
              <a:t>B:   </a:t>
            </a:r>
            <a:r>
              <a:rPr lang="it-IT" sz="3600" dirty="0" err="1"/>
              <a:t>clear</a:t>
            </a:r>
            <a:r>
              <a:rPr lang="it-IT" sz="3600" dirty="0"/>
              <a:t> and </a:t>
            </a:r>
            <a:r>
              <a:rPr lang="it-IT" sz="3600" dirty="0" err="1"/>
              <a:t>attractive</a:t>
            </a:r>
            <a:r>
              <a:rPr lang="it-IT" sz="3600" dirty="0"/>
              <a:t> </a:t>
            </a:r>
            <a:r>
              <a:rPr lang="it-IT" sz="3600" dirty="0" err="1" smtClean="0"/>
              <a:t>vision</a:t>
            </a:r>
            <a:r>
              <a:rPr lang="it-IT" sz="3600" dirty="0" smtClean="0"/>
              <a:t> of future </a:t>
            </a:r>
            <a:endParaRPr lang="it-IT" sz="3600" dirty="0"/>
          </a:p>
          <a:p>
            <a:r>
              <a:rPr lang="it-IT" sz="3600" dirty="0"/>
              <a:t>C:   first </a:t>
            </a:r>
            <a:r>
              <a:rPr lang="it-IT" sz="3600" dirty="0" err="1"/>
              <a:t>steps</a:t>
            </a:r>
            <a:endParaRPr lang="it-IT" sz="3600" dirty="0"/>
          </a:p>
          <a:p>
            <a:r>
              <a:rPr lang="it-IT" sz="3600" dirty="0"/>
              <a:t>D:   </a:t>
            </a:r>
            <a:r>
              <a:rPr lang="it-IT" sz="3600" dirty="0" err="1"/>
              <a:t>costs</a:t>
            </a:r>
            <a:r>
              <a:rPr lang="it-IT" sz="3600" dirty="0"/>
              <a:t> (</a:t>
            </a:r>
            <a:r>
              <a:rPr lang="it-IT" sz="3600" dirty="0" err="1"/>
              <a:t>economical</a:t>
            </a:r>
            <a:r>
              <a:rPr lang="it-IT" sz="3600" dirty="0"/>
              <a:t>, </a:t>
            </a:r>
            <a:r>
              <a:rPr lang="it-IT" sz="3600" dirty="0" err="1"/>
              <a:t>psychological</a:t>
            </a:r>
            <a:r>
              <a:rPr lang="it-IT" sz="3600" dirty="0"/>
              <a:t>, </a:t>
            </a:r>
            <a:r>
              <a:rPr lang="it-IT" sz="3600" dirty="0" err="1"/>
              <a:t>political</a:t>
            </a:r>
            <a:r>
              <a:rPr lang="it-IT" sz="3600" dirty="0"/>
              <a:t>) </a:t>
            </a:r>
          </a:p>
        </p:txBody>
      </p:sp>
    </p:spTree>
    <p:extLst>
      <p:ext uri="{BB962C8B-B14F-4D97-AF65-F5344CB8AC3E}">
        <p14:creationId xmlns:p14="http://schemas.microsoft.com/office/powerpoint/2010/main" val="31865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2754"/>
                                        </p:tgtEl>
                                        <p:attrNameLst>
                                          <p:attrName>style.visibility</p:attrName>
                                        </p:attrNameLst>
                                      </p:cBhvr>
                                      <p:to>
                                        <p:strVal val="visible"/>
                                      </p:to>
                                    </p:set>
                                    <p:animEffect transition="in" filter="fade">
                                      <p:cBhvr>
                                        <p:cTn id="7" dur="2000"/>
                                        <p:tgtEl>
                                          <p:spTgt spid="2027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2755">
                                            <p:txEl>
                                              <p:pRg st="0" end="0"/>
                                            </p:txEl>
                                          </p:spTgt>
                                        </p:tgtEl>
                                        <p:attrNameLst>
                                          <p:attrName>style.visibility</p:attrName>
                                        </p:attrNameLst>
                                      </p:cBhvr>
                                      <p:to>
                                        <p:strVal val="visible"/>
                                      </p:to>
                                    </p:set>
                                    <p:animEffect transition="in" filter="fade">
                                      <p:cBhvr>
                                        <p:cTn id="12" dur="2000"/>
                                        <p:tgtEl>
                                          <p:spTgt spid="2027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2755">
                                            <p:txEl>
                                              <p:pRg st="1" end="1"/>
                                            </p:txEl>
                                          </p:spTgt>
                                        </p:tgtEl>
                                        <p:attrNameLst>
                                          <p:attrName>style.visibility</p:attrName>
                                        </p:attrNameLst>
                                      </p:cBhvr>
                                      <p:to>
                                        <p:strVal val="visible"/>
                                      </p:to>
                                    </p:set>
                                    <p:animEffect transition="in" filter="fade">
                                      <p:cBhvr>
                                        <p:cTn id="17" dur="2000"/>
                                        <p:tgtEl>
                                          <p:spTgt spid="2027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2755">
                                            <p:txEl>
                                              <p:pRg st="2" end="2"/>
                                            </p:txEl>
                                          </p:spTgt>
                                        </p:tgtEl>
                                        <p:attrNameLst>
                                          <p:attrName>style.visibility</p:attrName>
                                        </p:attrNameLst>
                                      </p:cBhvr>
                                      <p:to>
                                        <p:strVal val="visible"/>
                                      </p:to>
                                    </p:set>
                                    <p:animEffect transition="in" filter="fade">
                                      <p:cBhvr>
                                        <p:cTn id="22" dur="2000"/>
                                        <p:tgtEl>
                                          <p:spTgt spid="2027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2755">
                                            <p:txEl>
                                              <p:pRg st="3" end="3"/>
                                            </p:txEl>
                                          </p:spTgt>
                                        </p:tgtEl>
                                        <p:attrNameLst>
                                          <p:attrName>style.visibility</p:attrName>
                                        </p:attrNameLst>
                                      </p:cBhvr>
                                      <p:to>
                                        <p:strVal val="visible"/>
                                      </p:to>
                                    </p:set>
                                    <p:animEffect transition="in" filter="fade">
                                      <p:cBhvr>
                                        <p:cTn id="27" dur="2000"/>
                                        <p:tgtEl>
                                          <p:spTgt spid="2027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20275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263352" y="369110"/>
            <a:ext cx="5184576" cy="3851978"/>
          </a:xfrm>
          <a:prstGeom prst="rect">
            <a:avLst/>
          </a:prstGeom>
        </p:spPr>
      </p:pic>
      <p:sp>
        <p:nvSpPr>
          <p:cNvPr id="4" name="CasellaDiTesto 3"/>
          <p:cNvSpPr txBox="1"/>
          <p:nvPr/>
        </p:nvSpPr>
        <p:spPr bwMode="auto">
          <a:xfrm>
            <a:off x="5663952" y="3933056"/>
            <a:ext cx="5544616" cy="1366528"/>
          </a:xfrm>
          <a:prstGeom prst="rect">
            <a:avLst/>
          </a:prstGeom>
          <a:solidFill>
            <a:schemeClr val="bg1"/>
          </a:solidFill>
          <a:ln w="9525">
            <a:solidFill>
              <a:srgbClr val="C00000"/>
            </a:solidFill>
            <a:miter lim="800000"/>
            <a:headEnd/>
            <a:tailEnd/>
          </a:ln>
        </p:spPr>
        <p:txBody>
          <a:bodyPr wrap="square" rtlCol="0">
            <a:spAutoFit/>
          </a:bodyPr>
          <a:lstStyle/>
          <a:p>
            <a:pPr algn="just" defTabSz="958850" eaLnBrk="0" fontAlgn="base" hangingPunct="0">
              <a:lnSpc>
                <a:spcPct val="115000"/>
              </a:lnSpc>
              <a:spcBef>
                <a:spcPct val="20000"/>
              </a:spcBef>
              <a:spcAft>
                <a:spcPts val="1000"/>
              </a:spcAft>
            </a:pPr>
            <a:r>
              <a:rPr lang="en-US" kern="1800" dirty="0">
                <a:solidFill>
                  <a:prstClr val="black"/>
                </a:solidFill>
                <a:effectLst>
                  <a:outerShdw blurRad="38100" dist="38100" dir="2700000" algn="tl">
                    <a:srgbClr val="000000">
                      <a:alpha val="43137"/>
                    </a:srgbClr>
                  </a:outerShdw>
                </a:effectLst>
                <a:latin typeface="Times New Roman"/>
                <a:ea typeface="Times New Roman"/>
                <a:cs typeface="Times New Roman"/>
              </a:rPr>
              <a:t>How to Implement Change in Practice,</a:t>
            </a:r>
            <a:r>
              <a:rPr lang="en-US" b="1" kern="1800" dirty="0">
                <a:solidFill>
                  <a:srgbClr val="B08307"/>
                </a:solidFill>
                <a:effectLst>
                  <a:outerShdw blurRad="38100" dist="38100" dir="2700000" algn="tl">
                    <a:srgbClr val="000000">
                      <a:alpha val="43137"/>
                    </a:srgbClr>
                  </a:outerShdw>
                </a:effectLst>
                <a:latin typeface="Times New Roman"/>
                <a:ea typeface="Times New Roman"/>
                <a:cs typeface="Times New Roman"/>
              </a:rPr>
              <a:t> </a:t>
            </a:r>
            <a:r>
              <a:rPr lang="en-US" kern="0" dirty="0" err="1">
                <a:solidFill>
                  <a:prstClr val="black"/>
                </a:solidFill>
                <a:latin typeface="Times New Roman" pitchFamily="18" charset="0"/>
                <a:ea typeface="Times New Roman"/>
                <a:cs typeface="Times New Roman" panose="02020603050405020304" pitchFamily="18" charset="0"/>
              </a:rPr>
              <a:t>Gesman</a:t>
            </a:r>
            <a:r>
              <a:rPr lang="en-US" kern="0" dirty="0">
                <a:solidFill>
                  <a:prstClr val="black"/>
                </a:solidFill>
                <a:latin typeface="Times New Roman" pitchFamily="18" charset="0"/>
                <a:ea typeface="Times New Roman"/>
                <a:cs typeface="Times New Roman" panose="02020603050405020304" pitchFamily="18" charset="0"/>
              </a:rPr>
              <a:t> D, Minnesota Oncology, Minneapolis, MN;  Wiseman M, Wiseman Communications, Washington, DC Copyright © 2010 by American Society of Clinical Oncology</a:t>
            </a:r>
            <a:endParaRPr lang="en-US" kern="0" dirty="0">
              <a:solidFill>
                <a:srgbClr val="003399"/>
              </a:solidFill>
              <a:latin typeface="Times New Roman" pitchFamily="18" charset="0"/>
              <a:cs typeface="Times New Roman" panose="02020603050405020304" pitchFamily="18" charset="0"/>
            </a:endParaRPr>
          </a:p>
        </p:txBody>
      </p:sp>
      <p:sp>
        <p:nvSpPr>
          <p:cNvPr id="6" name="CasellaDiTesto 5"/>
          <p:cNvSpPr txBox="1"/>
          <p:nvPr/>
        </p:nvSpPr>
        <p:spPr>
          <a:xfrm>
            <a:off x="5663952" y="908720"/>
            <a:ext cx="5544616" cy="3046988"/>
          </a:xfrm>
          <a:prstGeom prst="rect">
            <a:avLst/>
          </a:prstGeom>
          <a:solidFill>
            <a:schemeClr val="bg1">
              <a:lumMod val="95000"/>
            </a:schemeClr>
          </a:solidFill>
          <a:ln>
            <a:solidFill>
              <a:schemeClr val="bg1">
                <a:lumMod val="50000"/>
              </a:schemeClr>
            </a:solidFill>
          </a:ln>
        </p:spPr>
        <p:txBody>
          <a:bodyPr wrap="square" rtlCol="0">
            <a:spAutoFit/>
          </a:bodyPr>
          <a:lstStyle/>
          <a:p>
            <a:pPr algn="just"/>
            <a:r>
              <a:rPr lang="en-US" sz="3200" b="1" dirty="0">
                <a:solidFill>
                  <a:srgbClr val="FF0000"/>
                </a:solidFill>
                <a:effectLst>
                  <a:outerShdw blurRad="38100" dist="38100" dir="2700000" algn="tl">
                    <a:srgbClr val="000000">
                      <a:alpha val="43137"/>
                    </a:srgbClr>
                  </a:outerShdw>
                </a:effectLst>
              </a:rPr>
              <a:t>In shifting from a culture that is satisfied with the status quo to one that is ready to change, the “fire in the belly”- needed to bring about change - has to start at </a:t>
            </a:r>
            <a:r>
              <a:rPr lang="en-US" sz="3200" b="1" dirty="0" smtClean="0">
                <a:solidFill>
                  <a:srgbClr val="FF0000"/>
                </a:solidFill>
                <a:effectLst>
                  <a:outerShdw blurRad="38100" dist="38100" dir="2700000" algn="tl">
                    <a:srgbClr val="000000">
                      <a:alpha val="43137"/>
                    </a:srgbClr>
                  </a:outerShdw>
                </a:effectLst>
              </a:rPr>
              <a:t>the top </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5299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01875" y="2151064"/>
            <a:ext cx="7481888" cy="33543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3" name="CasellaDiTesto 1"/>
          <p:cNvSpPr txBox="1">
            <a:spLocks noChangeArrowheads="1"/>
          </p:cNvSpPr>
          <p:nvPr/>
        </p:nvSpPr>
        <p:spPr bwMode="auto">
          <a:xfrm>
            <a:off x="2279651" y="1052514"/>
            <a:ext cx="7777163" cy="1570037"/>
          </a:xfrm>
          <a:prstGeom prst="rect">
            <a:avLst/>
          </a:prstGeom>
          <a:solidFill>
            <a:schemeClr val="bg1"/>
          </a:solidFill>
          <a:ln w="9525">
            <a:solidFill>
              <a:srgbClr val="CC9900"/>
            </a:solidFill>
            <a:miter lim="800000"/>
            <a:headEnd/>
            <a:tailEnd/>
          </a:ln>
        </p:spPr>
        <p:txBody>
          <a:bodyPr>
            <a:spAutoFit/>
          </a:bodyPr>
          <a:lstStyle>
            <a:lvl1pPr>
              <a:defRPr>
                <a:solidFill>
                  <a:srgbClr val="003399"/>
                </a:solidFill>
                <a:latin typeface="Arial" panose="020B0604020202020204" pitchFamily="34" charset="0"/>
                <a:cs typeface="Arial" panose="020B0604020202020204" pitchFamily="34" charset="0"/>
              </a:defRPr>
            </a:lvl1pPr>
            <a:lvl2pPr marL="742950" indent="-285750">
              <a:defRPr>
                <a:solidFill>
                  <a:srgbClr val="003399"/>
                </a:solidFill>
                <a:latin typeface="Arial" panose="020B0604020202020204" pitchFamily="34" charset="0"/>
                <a:cs typeface="Arial" panose="020B0604020202020204" pitchFamily="34" charset="0"/>
              </a:defRPr>
            </a:lvl2pPr>
            <a:lvl3pPr marL="1143000" indent="-228600">
              <a:defRPr>
                <a:solidFill>
                  <a:srgbClr val="003399"/>
                </a:solidFill>
                <a:latin typeface="Arial" panose="020B0604020202020204" pitchFamily="34" charset="0"/>
                <a:cs typeface="Arial" panose="020B0604020202020204" pitchFamily="34" charset="0"/>
              </a:defRPr>
            </a:lvl3pPr>
            <a:lvl4pPr marL="1600200" indent="-228600">
              <a:defRPr>
                <a:solidFill>
                  <a:srgbClr val="003399"/>
                </a:solidFill>
                <a:latin typeface="Arial" panose="020B0604020202020204" pitchFamily="34" charset="0"/>
                <a:cs typeface="Arial" panose="020B0604020202020204" pitchFamily="34" charset="0"/>
              </a:defRPr>
            </a:lvl4pPr>
            <a:lvl5pPr marL="2057400" indent="-228600">
              <a:defRPr>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9pPr>
          </a:lstStyle>
          <a:p>
            <a:pPr algn="ctr"/>
            <a:endParaRPr lang="en-US" altLang="en-US" sz="3200" b="1"/>
          </a:p>
          <a:p>
            <a:pPr algn="ctr"/>
            <a:r>
              <a:rPr lang="en-US" altLang="en-US" sz="3200" b="1">
                <a:solidFill>
                  <a:srgbClr val="006600"/>
                </a:solidFill>
              </a:rPr>
              <a:t>Models of personal change</a:t>
            </a:r>
          </a:p>
          <a:p>
            <a:pPr algn="ctr"/>
            <a:endParaRPr lang="en-US" altLang="en-US" sz="3200" b="1"/>
          </a:p>
        </p:txBody>
      </p:sp>
    </p:spTree>
    <p:extLst>
      <p:ext uri="{BB962C8B-B14F-4D97-AF65-F5344CB8AC3E}">
        <p14:creationId xmlns:p14="http://schemas.microsoft.com/office/powerpoint/2010/main" val="951726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egnaposto numero diapositiva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3399"/>
                </a:solidFill>
                <a:latin typeface="Arial" panose="020B0604020202020204" pitchFamily="34" charset="0"/>
                <a:cs typeface="Arial" panose="020B0604020202020204" pitchFamily="34" charset="0"/>
              </a:defRPr>
            </a:lvl1pPr>
            <a:lvl2pPr marL="742950" indent="-285750">
              <a:defRPr>
                <a:solidFill>
                  <a:srgbClr val="003399"/>
                </a:solidFill>
                <a:latin typeface="Arial" panose="020B0604020202020204" pitchFamily="34" charset="0"/>
                <a:cs typeface="Arial" panose="020B0604020202020204" pitchFamily="34" charset="0"/>
              </a:defRPr>
            </a:lvl2pPr>
            <a:lvl3pPr marL="1143000" indent="-228600">
              <a:defRPr>
                <a:solidFill>
                  <a:srgbClr val="003399"/>
                </a:solidFill>
                <a:latin typeface="Arial" panose="020B0604020202020204" pitchFamily="34" charset="0"/>
                <a:cs typeface="Arial" panose="020B0604020202020204" pitchFamily="34" charset="0"/>
              </a:defRPr>
            </a:lvl3pPr>
            <a:lvl4pPr marL="1600200" indent="-228600">
              <a:defRPr>
                <a:solidFill>
                  <a:srgbClr val="003399"/>
                </a:solidFill>
                <a:latin typeface="Arial" panose="020B0604020202020204" pitchFamily="34" charset="0"/>
                <a:cs typeface="Arial" panose="020B0604020202020204" pitchFamily="34" charset="0"/>
              </a:defRPr>
            </a:lvl4pPr>
            <a:lvl5pPr marL="2057400" indent="-228600">
              <a:defRPr>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202C4EF-2AE1-4D55-A531-CCD6A1F659DA}" type="slidenum">
              <a:rPr kumimoji="0" lang="it-IT" altLang="en-US" sz="1200" b="0" i="1" u="none" strike="noStrike" kern="120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it-IT" altLang="en-US" sz="1200" b="0" i="1" u="none" strike="noStrike" kern="120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2" name="Rettangolo 1"/>
          <p:cNvSpPr/>
          <p:nvPr/>
        </p:nvSpPr>
        <p:spPr>
          <a:xfrm>
            <a:off x="1632155" y="1396181"/>
            <a:ext cx="10127226" cy="40010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err="1">
                <a:ln>
                  <a:noFill/>
                </a:ln>
                <a:solidFill>
                  <a:srgbClr val="00CC99">
                    <a:lumMod val="50000"/>
                  </a:srgbClr>
                </a:solidFill>
                <a:effectLst/>
                <a:uLnTx/>
                <a:uFillTx/>
                <a:latin typeface="Times"/>
                <a:ea typeface="+mn-ea"/>
                <a:cs typeface="+mn-cs"/>
              </a:rPr>
              <a:t>Forbes</a:t>
            </a:r>
            <a:endParaRPr kumimoji="0" lang="it-IT" sz="3600" b="1" i="0" u="none" strike="noStrike" kern="1200" cap="none" spc="0" normalizeH="0" baseline="0" noProof="0" dirty="0">
              <a:ln>
                <a:noFill/>
              </a:ln>
              <a:solidFill>
                <a:srgbClr val="00CC99">
                  <a:lumMod val="50000"/>
                </a:srgbClr>
              </a:solidFill>
              <a:effectLst/>
              <a:uLnTx/>
              <a:uFillTx/>
              <a:latin typeface="Time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CC99">
                  <a:lumMod val="50000"/>
                </a:srgbClr>
              </a:solidFill>
              <a:effectLst/>
              <a:uLnTx/>
              <a:uFillTx/>
              <a:latin typeface="Times"/>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it-IT" sz="1800" b="0" i="0" u="none" strike="noStrike" kern="1200" cap="none" spc="0" normalizeH="0" baseline="0" noProof="0" dirty="0">
                <a:ln>
                  <a:noFill/>
                </a:ln>
                <a:solidFill>
                  <a:srgbClr val="00CC99">
                    <a:lumMod val="50000"/>
                  </a:srgbClr>
                </a:solidFill>
                <a:effectLst/>
                <a:uLnTx/>
                <a:uFillTx/>
                <a:latin typeface="Times"/>
                <a:ea typeface="+mn-ea"/>
                <a:cs typeface="+mn-cs"/>
              </a:rPr>
              <a:t>   </a:t>
            </a:r>
            <a:r>
              <a:rPr kumimoji="0" lang="it-IT" sz="3200" b="0" i="0" u="none" strike="noStrike" kern="1200" cap="none" spc="0" normalizeH="0" baseline="0" noProof="0" dirty="0">
                <a:ln>
                  <a:noFill/>
                </a:ln>
                <a:solidFill>
                  <a:srgbClr val="00CC99">
                    <a:lumMod val="50000"/>
                  </a:srgbClr>
                </a:solidFill>
                <a:effectLst/>
                <a:uLnTx/>
                <a:uFillTx/>
                <a:latin typeface="Times"/>
                <a:ea typeface="+mn-ea"/>
                <a:cs typeface="+mn-cs"/>
              </a:rPr>
              <a:t> </a:t>
            </a:r>
            <a:r>
              <a:rPr kumimoji="0" lang="it-IT" sz="4000" b="0" i="0" u="none" strike="noStrike" kern="1200" cap="none" spc="0" normalizeH="0" baseline="0" noProof="0" dirty="0" err="1">
                <a:ln>
                  <a:noFill/>
                </a:ln>
                <a:solidFill>
                  <a:srgbClr val="00CC99">
                    <a:lumMod val="50000"/>
                  </a:srgbClr>
                </a:solidFill>
                <a:effectLst/>
                <a:uLnTx/>
                <a:uFillTx/>
                <a:latin typeface="Times"/>
                <a:ea typeface="+mn-ea"/>
                <a:cs typeface="+mn-cs"/>
              </a:rPr>
              <a:t>Given</a:t>
            </a:r>
            <a:r>
              <a:rPr kumimoji="0" lang="it-IT" sz="4000" b="0" i="0" u="none" strike="noStrike" kern="1200" cap="none" spc="0" normalizeH="0" baseline="0" noProof="0" dirty="0">
                <a:ln>
                  <a:noFill/>
                </a:ln>
                <a:solidFill>
                  <a:srgbClr val="00CC99">
                    <a:lumMod val="50000"/>
                  </a:srgbClr>
                </a:solidFill>
                <a:effectLst/>
                <a:uLnTx/>
                <a:uFillTx/>
                <a:latin typeface="Times"/>
                <a:ea typeface="+mn-ea"/>
                <a:cs typeface="+mn-cs"/>
              </a:rPr>
              <a:t> </a:t>
            </a:r>
            <a:r>
              <a:rPr kumimoji="0" lang="it-IT" sz="4000" b="0" i="0" u="none" strike="noStrike" kern="1200" cap="none" spc="0" normalizeH="0" baseline="0" noProof="0" dirty="0" err="1">
                <a:ln>
                  <a:noFill/>
                </a:ln>
                <a:solidFill>
                  <a:srgbClr val="00CC99">
                    <a:lumMod val="50000"/>
                  </a:srgbClr>
                </a:solidFill>
                <a:effectLst/>
                <a:uLnTx/>
                <a:uFillTx/>
                <a:latin typeface="Times"/>
                <a:ea typeface="+mn-ea"/>
                <a:cs typeface="+mn-cs"/>
              </a:rPr>
              <a:t>enough</a:t>
            </a:r>
            <a:r>
              <a:rPr kumimoji="0" lang="it-IT" sz="4000" b="0" i="0" u="none" strike="noStrike" kern="1200" cap="none" spc="0" normalizeH="0" baseline="0" noProof="0" dirty="0">
                <a:ln>
                  <a:noFill/>
                </a:ln>
                <a:solidFill>
                  <a:srgbClr val="00CC99">
                    <a:lumMod val="50000"/>
                  </a:srgbClr>
                </a:solidFill>
                <a:effectLst/>
                <a:uLnTx/>
                <a:uFillTx/>
                <a:latin typeface="Times"/>
                <a:ea typeface="+mn-ea"/>
                <a:cs typeface="+mn-cs"/>
              </a:rPr>
              <a:t> time and </a:t>
            </a:r>
            <a:r>
              <a:rPr kumimoji="0" lang="it-IT" sz="4000" b="0" i="0" u="none" strike="noStrike" kern="1200" cap="none" spc="0" normalizeH="0" baseline="0" noProof="0" dirty="0" err="1">
                <a:ln>
                  <a:noFill/>
                </a:ln>
                <a:solidFill>
                  <a:srgbClr val="00CC99">
                    <a:lumMod val="50000"/>
                  </a:srgbClr>
                </a:solidFill>
                <a:effectLst/>
                <a:uLnTx/>
                <a:uFillTx/>
                <a:latin typeface="Times"/>
                <a:ea typeface="+mn-ea"/>
                <a:cs typeface="+mn-cs"/>
              </a:rPr>
              <a:t>money</a:t>
            </a:r>
            <a:r>
              <a:rPr kumimoji="0" lang="it-IT" sz="4000" b="0" i="0" u="none" strike="noStrike" kern="1200" cap="none" spc="0" normalizeH="0" baseline="0" noProof="0" dirty="0">
                <a:ln>
                  <a:noFill/>
                </a:ln>
                <a:solidFill>
                  <a:srgbClr val="00CC99">
                    <a:lumMod val="50000"/>
                  </a:srgbClr>
                </a:solidFill>
                <a:effectLst/>
                <a:uLnTx/>
                <a:uFillTx/>
                <a:latin typeface="Times"/>
                <a:ea typeface="+mn-ea"/>
                <a:cs typeface="+mn-cs"/>
              </a:rPr>
              <a:t> </a:t>
            </a:r>
            <a:r>
              <a:rPr kumimoji="0" lang="it-IT" sz="4000" b="0" i="0" u="none" strike="noStrike" kern="1200" cap="none" spc="0" normalizeH="0" baseline="0" noProof="0" dirty="0" err="1">
                <a:ln>
                  <a:noFill/>
                </a:ln>
                <a:solidFill>
                  <a:srgbClr val="00CC99">
                    <a:lumMod val="50000"/>
                  </a:srgbClr>
                </a:solidFill>
                <a:effectLst/>
                <a:uLnTx/>
                <a:uFillTx/>
                <a:latin typeface="Times"/>
                <a:ea typeface="+mn-ea"/>
                <a:cs typeface="+mn-cs"/>
              </a:rPr>
              <a:t>your</a:t>
            </a:r>
            <a:r>
              <a:rPr kumimoji="0" lang="it-IT" sz="4000" b="0" i="0" u="none" strike="noStrike" kern="1200" cap="none" spc="0" normalizeH="0" baseline="0" noProof="0" dirty="0">
                <a:ln>
                  <a:noFill/>
                </a:ln>
                <a:solidFill>
                  <a:srgbClr val="00CC99">
                    <a:lumMod val="50000"/>
                  </a:srgbClr>
                </a:solidFill>
                <a:effectLst/>
                <a:uLnTx/>
                <a:uFillTx/>
                <a:latin typeface="Times"/>
                <a:ea typeface="+mn-ea"/>
                <a:cs typeface="+mn-cs"/>
              </a:rPr>
              <a:t>    </a:t>
            </a:r>
          </a:p>
          <a:p>
            <a:pPr marR="0" lvl="0" algn="l" defTabSz="914400" rtl="0" eaLnBrk="1" fontAlgn="auto" latinLnBrk="0" hangingPunct="1">
              <a:lnSpc>
                <a:spcPct val="100000"/>
              </a:lnSpc>
              <a:spcBef>
                <a:spcPts val="0"/>
              </a:spcBef>
              <a:spcAft>
                <a:spcPts val="0"/>
              </a:spcAft>
              <a:buClrTx/>
              <a:buSzTx/>
              <a:tabLst/>
              <a:defRPr/>
            </a:pPr>
            <a:r>
              <a:rPr kumimoji="0" lang="it-IT" sz="4000" b="0" i="0" u="none" strike="noStrike" kern="1200" cap="none" spc="0" normalizeH="0" baseline="0" noProof="0" dirty="0">
                <a:ln>
                  <a:noFill/>
                </a:ln>
                <a:solidFill>
                  <a:srgbClr val="00CC99">
                    <a:lumMod val="50000"/>
                  </a:srgbClr>
                </a:solidFill>
                <a:effectLst/>
                <a:uLnTx/>
                <a:uFillTx/>
                <a:latin typeface="Times"/>
                <a:ea typeface="+mn-ea"/>
                <a:cs typeface="+mn-cs"/>
              </a:rPr>
              <a:t>     competitors can duplicate </a:t>
            </a:r>
            <a:r>
              <a:rPr kumimoji="0" lang="it-IT" sz="4000" b="0" i="0" u="none" strike="noStrike" kern="1200" cap="none" spc="0" normalizeH="0" baseline="0" noProof="0" dirty="0" err="1">
                <a:ln>
                  <a:noFill/>
                </a:ln>
                <a:solidFill>
                  <a:srgbClr val="00CC99">
                    <a:lumMod val="50000"/>
                  </a:srgbClr>
                </a:solidFill>
                <a:effectLst/>
                <a:uLnTx/>
                <a:uFillTx/>
                <a:latin typeface="Times"/>
                <a:ea typeface="+mn-ea"/>
                <a:cs typeface="+mn-cs"/>
              </a:rPr>
              <a:t>almost</a:t>
            </a:r>
            <a:r>
              <a:rPr kumimoji="0" lang="it-IT" sz="4000" b="0" i="0" u="none" strike="noStrike" kern="1200" cap="none" spc="0" normalizeH="0" baseline="0" noProof="0" dirty="0">
                <a:ln>
                  <a:noFill/>
                </a:ln>
                <a:solidFill>
                  <a:srgbClr val="00CC99">
                    <a:lumMod val="50000"/>
                  </a:srgbClr>
                </a:solidFill>
                <a:effectLst/>
                <a:uLnTx/>
                <a:uFillTx/>
                <a:latin typeface="Times"/>
                <a:ea typeface="+mn-ea"/>
                <a:cs typeface="+mn-cs"/>
              </a:rPr>
              <a:t>    </a:t>
            </a:r>
          </a:p>
          <a:p>
            <a:pPr marR="0" lvl="0" algn="l" defTabSz="914400" rtl="0" eaLnBrk="1" fontAlgn="auto" latinLnBrk="0" hangingPunct="1">
              <a:lnSpc>
                <a:spcPct val="100000"/>
              </a:lnSpc>
              <a:spcBef>
                <a:spcPts val="0"/>
              </a:spcBef>
              <a:spcAft>
                <a:spcPts val="0"/>
              </a:spcAft>
              <a:buClrTx/>
              <a:buSzTx/>
              <a:tabLst/>
              <a:defRPr/>
            </a:pPr>
            <a:r>
              <a:rPr kumimoji="0" lang="it-IT" sz="4000" b="0" i="0" u="none" strike="noStrike" kern="1200" cap="none" spc="0" normalizeH="0" baseline="0" noProof="0" dirty="0">
                <a:ln>
                  <a:noFill/>
                </a:ln>
                <a:solidFill>
                  <a:srgbClr val="00CC99">
                    <a:lumMod val="50000"/>
                  </a:srgbClr>
                </a:solidFill>
                <a:effectLst/>
                <a:uLnTx/>
                <a:uFillTx/>
                <a:latin typeface="Times"/>
                <a:ea typeface="+mn-ea"/>
                <a:cs typeface="+mn-cs"/>
              </a:rPr>
              <a:t>     </a:t>
            </a:r>
            <a:r>
              <a:rPr kumimoji="0" lang="it-IT" sz="4000" b="0" i="0" u="none" strike="noStrike" kern="1200" cap="none" spc="0" normalizeH="0" baseline="0" noProof="0" dirty="0" err="1">
                <a:ln>
                  <a:noFill/>
                </a:ln>
                <a:solidFill>
                  <a:srgbClr val="00CC99">
                    <a:lumMod val="50000"/>
                  </a:srgbClr>
                </a:solidFill>
                <a:effectLst/>
                <a:uLnTx/>
                <a:uFillTx/>
                <a:latin typeface="Times"/>
                <a:ea typeface="+mn-ea"/>
                <a:cs typeface="+mn-cs"/>
              </a:rPr>
              <a:t>everything</a:t>
            </a:r>
            <a:r>
              <a:rPr kumimoji="0" lang="it-IT" sz="4000" b="0" i="0" u="none" strike="noStrike" kern="1200" cap="none" spc="0" normalizeH="0" baseline="0" noProof="0" dirty="0">
                <a:ln>
                  <a:noFill/>
                </a:ln>
                <a:solidFill>
                  <a:srgbClr val="00CC99">
                    <a:lumMod val="50000"/>
                  </a:srgbClr>
                </a:solidFill>
                <a:effectLst/>
                <a:uLnTx/>
                <a:uFillTx/>
                <a:latin typeface="Times"/>
                <a:ea typeface="+mn-ea"/>
                <a:cs typeface="+mn-cs"/>
              </a:rPr>
              <a:t> </a:t>
            </a:r>
            <a:r>
              <a:rPr kumimoji="0" lang="it-IT" sz="4000" b="0" i="0" u="none" strike="noStrike" kern="1200" cap="none" spc="0" normalizeH="0" baseline="0" noProof="0" dirty="0" err="1">
                <a:ln>
                  <a:noFill/>
                </a:ln>
                <a:solidFill>
                  <a:srgbClr val="00CC99">
                    <a:lumMod val="50000"/>
                  </a:srgbClr>
                </a:solidFill>
                <a:effectLst/>
                <a:uLnTx/>
                <a:uFillTx/>
                <a:latin typeface="Times"/>
                <a:ea typeface="+mn-ea"/>
                <a:cs typeface="+mn-cs"/>
              </a:rPr>
              <a:t>you’ve</a:t>
            </a:r>
            <a:r>
              <a:rPr kumimoji="0" lang="it-IT" sz="4000" b="0" i="0" u="none" strike="noStrike" kern="1200" cap="none" spc="0" normalizeH="0" baseline="0" noProof="0" dirty="0">
                <a:ln>
                  <a:noFill/>
                </a:ln>
                <a:solidFill>
                  <a:srgbClr val="00CC99">
                    <a:lumMod val="50000"/>
                  </a:srgbClr>
                </a:solidFill>
                <a:effectLst/>
                <a:uLnTx/>
                <a:uFillTx/>
                <a:latin typeface="Times"/>
                <a:ea typeface="+mn-ea"/>
                <a:cs typeface="+mn-cs"/>
              </a:rPr>
              <a:t> </a:t>
            </a:r>
            <a:r>
              <a:rPr kumimoji="0" lang="it-IT" sz="4000" b="0" i="0" u="none" strike="noStrike" kern="1200" cap="none" spc="0" normalizeH="0" baseline="0" noProof="0" dirty="0" err="1">
                <a:ln>
                  <a:noFill/>
                </a:ln>
                <a:solidFill>
                  <a:srgbClr val="00CC99">
                    <a:lumMod val="50000"/>
                  </a:srgbClr>
                </a:solidFill>
                <a:effectLst/>
                <a:uLnTx/>
                <a:uFillTx/>
                <a:latin typeface="Times"/>
                <a:ea typeface="+mn-ea"/>
                <a:cs typeface="+mn-cs"/>
              </a:rPr>
              <a:t>got</a:t>
            </a:r>
            <a:r>
              <a:rPr kumimoji="0" lang="it-IT" sz="4000" b="0" i="0" u="none" strike="noStrike" kern="1200" cap="none" spc="0" normalizeH="0" baseline="0" noProof="0" dirty="0">
                <a:ln>
                  <a:noFill/>
                </a:ln>
                <a:solidFill>
                  <a:srgbClr val="00CC99">
                    <a:lumMod val="50000"/>
                  </a:srgbClr>
                </a:solidFill>
                <a:effectLst/>
                <a:uLnTx/>
                <a:uFillTx/>
                <a:latin typeface="Times"/>
                <a:ea typeface="+mn-ea"/>
                <a:cs typeface="+mn-cs"/>
              </a:rPr>
              <a:t> </a:t>
            </a:r>
            <a:r>
              <a:rPr kumimoji="0" lang="it-IT" sz="4000" b="0" i="0" u="none" strike="noStrike" kern="1200" cap="none" spc="0" normalizeH="0" baseline="0" noProof="0" dirty="0" err="1">
                <a:ln>
                  <a:noFill/>
                </a:ln>
                <a:solidFill>
                  <a:srgbClr val="00CC99">
                    <a:lumMod val="50000"/>
                  </a:srgbClr>
                </a:solidFill>
                <a:effectLst/>
                <a:uLnTx/>
                <a:uFillTx/>
                <a:latin typeface="Times"/>
                <a:ea typeface="+mn-ea"/>
                <a:cs typeface="+mn-cs"/>
              </a:rPr>
              <a:t>working</a:t>
            </a:r>
            <a:r>
              <a:rPr kumimoji="0" lang="it-IT" sz="4000" b="0" i="0" u="none" strike="noStrike" kern="1200" cap="none" spc="0" normalizeH="0" baseline="0" noProof="0" dirty="0">
                <a:ln>
                  <a:noFill/>
                </a:ln>
                <a:solidFill>
                  <a:srgbClr val="00CC99">
                    <a:lumMod val="50000"/>
                  </a:srgbClr>
                </a:solidFill>
                <a:effectLst/>
                <a:uLnTx/>
                <a:uFillTx/>
                <a:latin typeface="Times"/>
                <a:ea typeface="+mn-ea"/>
                <a:cs typeface="+mn-cs"/>
              </a:rPr>
              <a:t> for </a:t>
            </a:r>
            <a:r>
              <a:rPr kumimoji="0" lang="it-IT" sz="4000" b="0" i="0" u="none" strike="noStrike" kern="1200" cap="none" spc="0" normalizeH="0" baseline="0" noProof="0" dirty="0" err="1">
                <a:ln>
                  <a:noFill/>
                </a:ln>
                <a:solidFill>
                  <a:srgbClr val="00CC99">
                    <a:lumMod val="50000"/>
                  </a:srgbClr>
                </a:solidFill>
                <a:effectLst/>
                <a:uLnTx/>
                <a:uFillTx/>
                <a:latin typeface="Times"/>
                <a:ea typeface="+mn-ea"/>
                <a:cs typeface="+mn-cs"/>
              </a:rPr>
              <a:t>you</a:t>
            </a:r>
            <a:r>
              <a:rPr kumimoji="0" lang="it-IT" sz="4000" b="0" i="0" u="none" strike="noStrike" kern="1200" cap="none" spc="0" normalizeH="0" baseline="0" noProof="0" dirty="0">
                <a:ln>
                  <a:noFill/>
                </a:ln>
                <a:solidFill>
                  <a:srgbClr val="00CC99">
                    <a:lumMod val="50000"/>
                  </a:srgbClr>
                </a:solidFill>
                <a:effectLst/>
                <a:uLnTx/>
                <a:uFillTx/>
                <a:latin typeface="Times"/>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00" b="0" i="1" u="none" strike="noStrike" kern="1200" cap="none" spc="0" normalizeH="0" baseline="0" noProof="0" dirty="0">
                <a:ln>
                  <a:noFill/>
                </a:ln>
                <a:solidFill>
                  <a:srgbClr val="00CC99">
                    <a:lumMod val="50000"/>
                  </a:srgbClr>
                </a:solidFill>
                <a:effectLst/>
                <a:uLnTx/>
                <a:uFillTx/>
                <a:latin typeface="Times"/>
                <a:ea typeface="+mn-ea"/>
                <a:cs typeface="+mn-cs"/>
              </a:rPr>
              <a:t>               </a:t>
            </a:r>
          </a:p>
          <a:p>
            <a:pPr marR="0" lvl="0" algn="l" defTabSz="914400" rtl="0" eaLnBrk="1" fontAlgn="auto" latinLnBrk="0" hangingPunct="1">
              <a:lnSpc>
                <a:spcPct val="100000"/>
              </a:lnSpc>
              <a:spcBef>
                <a:spcPts val="0"/>
              </a:spcBef>
              <a:spcAft>
                <a:spcPts val="0"/>
              </a:spcAft>
              <a:buClrTx/>
              <a:buSzTx/>
              <a:tabLst/>
              <a:defRPr/>
            </a:pPr>
            <a:r>
              <a:rPr kumimoji="0" lang="it-IT" sz="4000" b="0" i="1" u="none" strike="noStrike" kern="1200" cap="none" spc="0" normalizeH="0" baseline="0" noProof="0" dirty="0">
                <a:ln>
                  <a:noFill/>
                </a:ln>
                <a:solidFill>
                  <a:srgbClr val="00CC99">
                    <a:lumMod val="50000"/>
                  </a:srgbClr>
                </a:solidFill>
                <a:effectLst/>
                <a:uLnTx/>
                <a:uFillTx/>
                <a:latin typeface="Times"/>
                <a:ea typeface="+mn-ea"/>
                <a:cs typeface="+mn-cs"/>
              </a:rPr>
              <a:t>                 ….</a:t>
            </a:r>
            <a:r>
              <a:rPr kumimoji="0" lang="it-IT" sz="4000" b="0" i="1" u="none" strike="noStrike" kern="1200" cap="none" spc="0" normalizeH="0" baseline="0" noProof="0" dirty="0" err="1">
                <a:ln>
                  <a:noFill/>
                </a:ln>
                <a:solidFill>
                  <a:srgbClr val="00CC99">
                    <a:lumMod val="50000"/>
                  </a:srgbClr>
                </a:solidFill>
                <a:effectLst/>
                <a:uLnTx/>
                <a:uFillTx/>
                <a:latin typeface="Times"/>
                <a:ea typeface="+mn-ea"/>
                <a:cs typeface="+mn-cs"/>
              </a:rPr>
              <a:t>except</a:t>
            </a:r>
            <a:r>
              <a:rPr kumimoji="0" lang="it-IT" sz="4000" b="0" i="1" u="none" strike="noStrike" kern="1200" cap="none" spc="0" normalizeH="0" baseline="0" noProof="0" dirty="0">
                <a:ln>
                  <a:noFill/>
                </a:ln>
                <a:solidFill>
                  <a:srgbClr val="00CC99">
                    <a:lumMod val="50000"/>
                  </a:srgbClr>
                </a:solidFill>
                <a:effectLst/>
                <a:uLnTx/>
                <a:uFillTx/>
                <a:latin typeface="Times"/>
                <a:ea typeface="+mn-ea"/>
                <a:cs typeface="+mn-cs"/>
              </a:rPr>
              <a:t> </a:t>
            </a:r>
            <a:r>
              <a:rPr kumimoji="0" lang="it-IT" sz="4000" b="0" i="1" u="none" strike="noStrike" kern="1200" cap="none" spc="0" normalizeH="0" baseline="0" noProof="0" dirty="0" err="1">
                <a:ln>
                  <a:noFill/>
                </a:ln>
                <a:solidFill>
                  <a:srgbClr val="00CC99">
                    <a:lumMod val="50000"/>
                  </a:srgbClr>
                </a:solidFill>
                <a:effectLst/>
                <a:uLnTx/>
                <a:uFillTx/>
                <a:latin typeface="Times"/>
                <a:ea typeface="+mn-ea"/>
                <a:cs typeface="+mn-cs"/>
              </a:rPr>
              <a:t>your</a:t>
            </a:r>
            <a:r>
              <a:rPr kumimoji="0" lang="it-IT" sz="4000" b="0" i="1" u="none" strike="noStrike" kern="1200" cap="none" spc="0" normalizeH="0" baseline="0" noProof="0" dirty="0">
                <a:ln>
                  <a:noFill/>
                </a:ln>
                <a:solidFill>
                  <a:srgbClr val="00CC99">
                    <a:lumMod val="50000"/>
                  </a:srgbClr>
                </a:solidFill>
                <a:effectLst/>
                <a:uLnTx/>
                <a:uFillTx/>
                <a:latin typeface="Times"/>
                <a:ea typeface="+mn-ea"/>
                <a:cs typeface="+mn-cs"/>
              </a:rPr>
              <a:t> culture.</a:t>
            </a:r>
          </a:p>
        </p:txBody>
      </p:sp>
    </p:spTree>
    <p:extLst>
      <p:ext uri="{BB962C8B-B14F-4D97-AF65-F5344CB8AC3E}">
        <p14:creationId xmlns:p14="http://schemas.microsoft.com/office/powerpoint/2010/main" val="1682142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iclemente and prochaska model of chang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99392"/>
            <a:ext cx="4953000" cy="4714876"/>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6023992" y="2258046"/>
            <a:ext cx="5716216" cy="1143000"/>
          </a:xfrm>
          <a:solidFill>
            <a:schemeClr val="bg1"/>
          </a:solidFill>
        </p:spPr>
        <p:txBody>
          <a:bodyPr>
            <a:normAutofit/>
          </a:bodyPr>
          <a:lstStyle/>
          <a:p>
            <a:r>
              <a:rPr lang="it-IT" sz="3200" dirty="0" err="1" smtClean="0"/>
              <a:t>Creating</a:t>
            </a:r>
            <a:r>
              <a:rPr lang="it-IT" sz="3200" dirty="0" smtClean="0"/>
              <a:t> </a:t>
            </a:r>
            <a:r>
              <a:rPr lang="it-IT" sz="3200" dirty="0" err="1" smtClean="0"/>
              <a:t>dissatisfaction</a:t>
            </a:r>
            <a:r>
              <a:rPr lang="it-IT" sz="3200" dirty="0" smtClean="0"/>
              <a:t> with the </a:t>
            </a:r>
            <a:r>
              <a:rPr lang="it-IT" sz="3200" dirty="0" err="1" smtClean="0"/>
              <a:t>current</a:t>
            </a:r>
            <a:r>
              <a:rPr lang="it-IT" sz="3200" dirty="0" smtClean="0"/>
              <a:t> situation</a:t>
            </a:r>
            <a:endParaRPr lang="it-IT" sz="3200" dirty="0"/>
          </a:p>
        </p:txBody>
      </p:sp>
      <p:sp>
        <p:nvSpPr>
          <p:cNvPr id="3" name="Segnaposto contenuto 2"/>
          <p:cNvSpPr>
            <a:spLocks noGrp="1"/>
          </p:cNvSpPr>
          <p:nvPr>
            <p:ph idx="1"/>
          </p:nvPr>
        </p:nvSpPr>
        <p:spPr>
          <a:xfrm>
            <a:off x="623392" y="4650525"/>
            <a:ext cx="10972800" cy="1434341"/>
          </a:xfrm>
        </p:spPr>
        <p:txBody>
          <a:bodyPr>
            <a:normAutofit fontScale="85000" lnSpcReduction="10000"/>
          </a:bodyPr>
          <a:lstStyle/>
          <a:p>
            <a:r>
              <a:rPr lang="en-US" sz="3200" dirty="0" smtClean="0">
                <a:solidFill>
                  <a:srgbClr val="222222"/>
                </a:solidFill>
                <a:latin typeface="arial" panose="020B0604020202020204" pitchFamily="34" charset="0"/>
              </a:rPr>
              <a:t>Increase </a:t>
            </a:r>
            <a:r>
              <a:rPr lang="en-US" sz="3200" dirty="0">
                <a:solidFill>
                  <a:srgbClr val="222222"/>
                </a:solidFill>
                <a:latin typeface="arial" panose="020B0604020202020204" pitchFamily="34" charset="0"/>
              </a:rPr>
              <a:t>the perception of the risks and problems that the current behavior entails</a:t>
            </a:r>
            <a:r>
              <a:rPr lang="en-US" sz="3200" dirty="0" smtClean="0">
                <a:solidFill>
                  <a:srgbClr val="222222"/>
                </a:solidFill>
                <a:latin typeface="arial" panose="020B0604020202020204" pitchFamily="34" charset="0"/>
              </a:rPr>
              <a:t>.</a:t>
            </a:r>
          </a:p>
          <a:p>
            <a:r>
              <a:rPr lang="en-US" sz="3200" dirty="0" smtClean="0">
                <a:solidFill>
                  <a:srgbClr val="222222"/>
                </a:solidFill>
                <a:latin typeface="arial" panose="020B0604020202020204" pitchFamily="34" charset="0"/>
              </a:rPr>
              <a:t>Insinuate doubts with a neutral description of risks and problems</a:t>
            </a:r>
            <a:endParaRPr lang="it-IT" sz="3200" dirty="0"/>
          </a:p>
        </p:txBody>
      </p:sp>
    </p:spTree>
    <p:extLst>
      <p:ext uri="{BB962C8B-B14F-4D97-AF65-F5344CB8AC3E}">
        <p14:creationId xmlns:p14="http://schemas.microsoft.com/office/powerpoint/2010/main" val="861421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eatrice\AppData\Local\Microsoft\Windows\Temporary Internet Files\Content.IE5\7WXQD29L\MC9002165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728" y="672715"/>
            <a:ext cx="4896544" cy="4052429"/>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contenuto 1"/>
          <p:cNvSpPr>
            <a:spLocks noGrp="1"/>
          </p:cNvSpPr>
          <p:nvPr>
            <p:ph sz="quarter" idx="10"/>
          </p:nvPr>
        </p:nvSpPr>
        <p:spPr>
          <a:xfrm>
            <a:off x="3215680" y="908720"/>
            <a:ext cx="6264696" cy="4464496"/>
          </a:xfrm>
        </p:spPr>
        <p:txBody>
          <a:bodyPr>
            <a:normAutofit/>
          </a:bodyPr>
          <a:lstStyle/>
          <a:p>
            <a:pPr marL="0" indent="0">
              <a:buNone/>
            </a:pPr>
            <a:r>
              <a:rPr lang="en-US" sz="6000" b="1" dirty="0" smtClean="0">
                <a:latin typeface="Broadway" pitchFamily="82" charset="0"/>
              </a:rPr>
              <a:t>“Takes </a:t>
            </a:r>
            <a:r>
              <a:rPr lang="en-US" sz="6000" b="1" dirty="0">
                <a:latin typeface="Broadway" pitchFamily="82" charset="0"/>
              </a:rPr>
              <a:t>more than a license for a </a:t>
            </a:r>
            <a:r>
              <a:rPr lang="en-US" sz="6000" b="1" dirty="0" smtClean="0">
                <a:latin typeface="Broadway" pitchFamily="82" charset="0"/>
              </a:rPr>
              <a:t>gun…”</a:t>
            </a:r>
            <a:endParaRPr lang="en-US" sz="3600" dirty="0">
              <a:latin typeface="Broadway" pitchFamily="82" charset="0"/>
            </a:endParaRPr>
          </a:p>
          <a:p>
            <a:pPr marL="0" indent="0">
              <a:buNone/>
            </a:pPr>
            <a:r>
              <a:rPr lang="en-US" sz="3600" dirty="0">
                <a:latin typeface="Broadway" pitchFamily="82" charset="0"/>
              </a:rPr>
              <a:t>	</a:t>
            </a:r>
            <a:endParaRPr lang="en-US" sz="3600" dirty="0" smtClean="0">
              <a:latin typeface="Broadway" pitchFamily="82" charset="0"/>
            </a:endParaRPr>
          </a:p>
          <a:p>
            <a:pPr marL="0" indent="0">
              <a:buNone/>
            </a:pPr>
            <a:r>
              <a:rPr lang="en-US" sz="4800" dirty="0" smtClean="0">
                <a:latin typeface="Broadway" pitchFamily="82" charset="0"/>
              </a:rPr>
              <a:t>  Sting</a:t>
            </a:r>
            <a:endParaRPr lang="en-US" sz="4800" dirty="0">
              <a:latin typeface="Broadway" pitchFamily="82" charset="0"/>
            </a:endParaRPr>
          </a:p>
        </p:txBody>
      </p:sp>
    </p:spTree>
    <p:extLst>
      <p:ext uri="{BB962C8B-B14F-4D97-AF65-F5344CB8AC3E}">
        <p14:creationId xmlns:p14="http://schemas.microsoft.com/office/powerpoint/2010/main" val="395959885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3353" y="274638"/>
            <a:ext cx="8352928" cy="939784"/>
          </a:xfrm>
        </p:spPr>
        <p:txBody>
          <a:bodyPr>
            <a:normAutofit fontScale="90000"/>
          </a:bodyPr>
          <a:lstStyle/>
          <a:p>
            <a:r>
              <a:rPr lang="it-IT" dirty="0" err="1" smtClean="0"/>
              <a:t>You</a:t>
            </a:r>
            <a:r>
              <a:rPr lang="it-IT" dirty="0" smtClean="0"/>
              <a:t> </a:t>
            </a:r>
            <a:r>
              <a:rPr lang="it-IT" dirty="0" err="1" smtClean="0"/>
              <a:t>need</a:t>
            </a:r>
            <a:r>
              <a:rPr lang="it-IT" dirty="0" smtClean="0"/>
              <a:t> a positive </a:t>
            </a:r>
            <a:r>
              <a:rPr lang="it-IT" dirty="0" err="1" smtClean="0"/>
              <a:t>vision</a:t>
            </a:r>
            <a:r>
              <a:rPr lang="it-IT" dirty="0" smtClean="0"/>
              <a:t> of the future</a:t>
            </a:r>
            <a:endParaRPr lang="it-IT" dirty="0"/>
          </a:p>
        </p:txBody>
      </p:sp>
      <p:sp>
        <p:nvSpPr>
          <p:cNvPr id="3" name="Segnaposto contenuto 2"/>
          <p:cNvSpPr>
            <a:spLocks noGrp="1"/>
          </p:cNvSpPr>
          <p:nvPr>
            <p:ph sz="quarter" idx="10"/>
          </p:nvPr>
        </p:nvSpPr>
        <p:spPr>
          <a:xfrm>
            <a:off x="1047751" y="1285860"/>
            <a:ext cx="7856561" cy="5072078"/>
          </a:xfrm>
        </p:spPr>
        <p:txBody>
          <a:bodyPr>
            <a:normAutofit lnSpcReduction="10000"/>
          </a:bodyPr>
          <a:lstStyle/>
          <a:p>
            <a:pPr marL="114300" indent="0">
              <a:buNone/>
            </a:pPr>
            <a:r>
              <a:rPr lang="en-US" sz="4400" dirty="0">
                <a:solidFill>
                  <a:srgbClr val="222222"/>
                </a:solidFill>
                <a:latin typeface="arial" panose="020B0604020202020204" pitchFamily="34" charset="0"/>
              </a:rPr>
              <a:t>A </a:t>
            </a:r>
            <a:r>
              <a:rPr lang="en-US" sz="4400" b="1" dirty="0">
                <a:solidFill>
                  <a:srgbClr val="222222"/>
                </a:solidFill>
                <a:latin typeface="arial" panose="020B0604020202020204" pitchFamily="34" charset="0"/>
              </a:rPr>
              <a:t>vision</a:t>
            </a:r>
            <a:r>
              <a:rPr lang="en-US" sz="4400" dirty="0">
                <a:solidFill>
                  <a:srgbClr val="222222"/>
                </a:solidFill>
                <a:latin typeface="arial" panose="020B0604020202020204" pitchFamily="34" charset="0"/>
              </a:rPr>
              <a:t> is a picture or idea you </a:t>
            </a:r>
            <a:r>
              <a:rPr lang="en-US" sz="4400" b="1" dirty="0">
                <a:solidFill>
                  <a:srgbClr val="222222"/>
                </a:solidFill>
                <a:latin typeface="arial" panose="020B0604020202020204" pitchFamily="34" charset="0"/>
              </a:rPr>
              <a:t>have</a:t>
            </a:r>
            <a:r>
              <a:rPr lang="en-US" sz="4400" dirty="0">
                <a:solidFill>
                  <a:srgbClr val="222222"/>
                </a:solidFill>
                <a:latin typeface="arial" panose="020B0604020202020204" pitchFamily="34" charset="0"/>
              </a:rPr>
              <a:t> in your mind of yourself, your business, or anything </a:t>
            </a:r>
            <a:r>
              <a:rPr lang="en-US" sz="4400" dirty="0" smtClean="0">
                <a:solidFill>
                  <a:srgbClr val="222222"/>
                </a:solidFill>
                <a:latin typeface="arial" panose="020B0604020202020204" pitchFamily="34" charset="0"/>
              </a:rPr>
              <a:t>which is </a:t>
            </a:r>
            <a:r>
              <a:rPr lang="en-US" sz="4400" dirty="0">
                <a:solidFill>
                  <a:srgbClr val="222222"/>
                </a:solidFill>
                <a:latin typeface="arial" panose="020B0604020202020204" pitchFamily="34" charset="0"/>
              </a:rPr>
              <a:t>going to happen. A clear </a:t>
            </a:r>
            <a:r>
              <a:rPr lang="en-US" sz="4400" b="1" dirty="0">
                <a:solidFill>
                  <a:srgbClr val="222222"/>
                </a:solidFill>
                <a:latin typeface="arial" panose="020B0604020202020204" pitchFamily="34" charset="0"/>
              </a:rPr>
              <a:t>vision</a:t>
            </a:r>
            <a:r>
              <a:rPr lang="en-US" sz="4400" dirty="0">
                <a:solidFill>
                  <a:srgbClr val="222222"/>
                </a:solidFill>
                <a:latin typeface="arial" panose="020B0604020202020204" pitchFamily="34" charset="0"/>
              </a:rPr>
              <a:t> helps you pursue dreams and achieve goals; an idea of the future, a strong wish. ...</a:t>
            </a:r>
            <a:endParaRPr lang="it-IT" sz="4400" dirty="0"/>
          </a:p>
        </p:txBody>
      </p:sp>
      <p:sp>
        <p:nvSpPr>
          <p:cNvPr id="4" name="Segnaposto numero diapositiva 3"/>
          <p:cNvSpPr>
            <a:spLocks noGrp="1"/>
          </p:cNvSpPr>
          <p:nvPr>
            <p:ph type="sldNum" sz="quarter" idx="11"/>
          </p:nvPr>
        </p:nvSpPr>
        <p:spPr/>
        <p:txBody>
          <a:bodyPr/>
          <a:lstStyle/>
          <a:p>
            <a:pPr>
              <a:defRPr/>
            </a:pPr>
            <a:endParaRPr lang="en-US" dirty="0"/>
          </a:p>
        </p:txBody>
      </p:sp>
      <p:pic>
        <p:nvPicPr>
          <p:cNvPr id="5" name="Immagine 4"/>
          <p:cNvPicPr>
            <a:picLocks noChangeAspect="1"/>
          </p:cNvPicPr>
          <p:nvPr/>
        </p:nvPicPr>
        <p:blipFill>
          <a:blip r:embed="rId3"/>
          <a:stretch>
            <a:fillRect/>
          </a:stretch>
        </p:blipFill>
        <p:spPr>
          <a:xfrm>
            <a:off x="8382751" y="44624"/>
            <a:ext cx="3816424" cy="3816424"/>
          </a:xfrm>
          <a:prstGeom prst="rect">
            <a:avLst/>
          </a:prstGeom>
        </p:spPr>
      </p:pic>
    </p:spTree>
    <p:extLst>
      <p:ext uri="{BB962C8B-B14F-4D97-AF65-F5344CB8AC3E}">
        <p14:creationId xmlns:p14="http://schemas.microsoft.com/office/powerpoint/2010/main" val="70932250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olo 1"/>
          <p:cNvSpPr>
            <a:spLocks noGrp="1"/>
          </p:cNvSpPr>
          <p:nvPr>
            <p:ph type="title"/>
          </p:nvPr>
        </p:nvSpPr>
        <p:spPr>
          <a:xfrm>
            <a:off x="2152650" y="365126"/>
            <a:ext cx="7886700" cy="1325563"/>
          </a:xfrm>
        </p:spPr>
        <p:txBody>
          <a:bodyPr>
            <a:normAutofit fontScale="90000"/>
          </a:bodyPr>
          <a:lstStyle/>
          <a:p>
            <a:pPr algn="l"/>
            <a:r>
              <a:rPr lang="en-US" altLang="it-IT" dirty="0" smtClean="0">
                <a:solidFill>
                  <a:srgbClr val="FFC000"/>
                </a:solidFill>
                <a:effectLst>
                  <a:outerShdw blurRad="38100" dist="38100" dir="2700000" algn="tl">
                    <a:srgbClr val="000000">
                      <a:alpha val="43137"/>
                    </a:srgbClr>
                  </a:outerShdw>
                </a:effectLst>
                <a:latin typeface="National"/>
              </a:rPr>
              <a:t>Defining Culture</a:t>
            </a:r>
            <a:br>
              <a:rPr lang="en-US" altLang="it-IT" dirty="0" smtClean="0">
                <a:solidFill>
                  <a:srgbClr val="FFC000"/>
                </a:solidFill>
                <a:effectLst>
                  <a:outerShdw blurRad="38100" dist="38100" dir="2700000" algn="tl">
                    <a:srgbClr val="000000">
                      <a:alpha val="43137"/>
                    </a:srgbClr>
                  </a:outerShdw>
                </a:effectLst>
                <a:latin typeface="National"/>
              </a:rPr>
            </a:br>
            <a:endParaRPr lang="it-IT" altLang="it-IT" dirty="0" smtClean="0">
              <a:solidFill>
                <a:srgbClr val="FFC000"/>
              </a:solidFill>
              <a:effectLst>
                <a:outerShdw blurRad="38100" dist="38100" dir="2700000" algn="tl">
                  <a:srgbClr val="000000">
                    <a:alpha val="43137"/>
                  </a:srgbClr>
                </a:outerShdw>
              </a:effectLst>
            </a:endParaRPr>
          </a:p>
        </p:txBody>
      </p:sp>
      <p:sp>
        <p:nvSpPr>
          <p:cNvPr id="45059" name="Rettangolo 2"/>
          <p:cNvSpPr>
            <a:spLocks noChangeArrowheads="1"/>
          </p:cNvSpPr>
          <p:nvPr/>
        </p:nvSpPr>
        <p:spPr bwMode="auto">
          <a:xfrm>
            <a:off x="805417" y="1510119"/>
            <a:ext cx="8356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3399"/>
                </a:solidFill>
                <a:latin typeface="Arial" panose="020B0604020202020204" pitchFamily="34" charset="0"/>
                <a:cs typeface="Arial" panose="020B0604020202020204" pitchFamily="34" charset="0"/>
              </a:defRPr>
            </a:lvl1pPr>
            <a:lvl2pPr marL="742950" indent="-285750">
              <a:defRPr>
                <a:solidFill>
                  <a:srgbClr val="003399"/>
                </a:solidFill>
                <a:latin typeface="Arial" panose="020B0604020202020204" pitchFamily="34" charset="0"/>
                <a:cs typeface="Arial" panose="020B0604020202020204" pitchFamily="34" charset="0"/>
              </a:defRPr>
            </a:lvl2pPr>
            <a:lvl3pPr marL="1143000" indent="-228600">
              <a:defRPr>
                <a:solidFill>
                  <a:srgbClr val="003399"/>
                </a:solidFill>
                <a:latin typeface="Arial" panose="020B0604020202020204" pitchFamily="34" charset="0"/>
                <a:cs typeface="Arial" panose="020B0604020202020204" pitchFamily="34" charset="0"/>
              </a:defRPr>
            </a:lvl3pPr>
            <a:lvl4pPr marL="1600200" indent="-228600">
              <a:defRPr>
                <a:solidFill>
                  <a:srgbClr val="003399"/>
                </a:solidFill>
                <a:latin typeface="Arial" panose="020B0604020202020204" pitchFamily="34" charset="0"/>
                <a:cs typeface="Arial" panose="020B0604020202020204" pitchFamily="34" charset="0"/>
              </a:defRPr>
            </a:lvl4pPr>
            <a:lvl5pPr marL="2057400" indent="-228600">
              <a:defRPr>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it-IT" sz="3200" b="1" dirty="0" smtClean="0">
                <a:solidFill>
                  <a:schemeClr val="accent1">
                    <a:lumMod val="50000"/>
                  </a:schemeClr>
                </a:solidFill>
                <a:latin typeface="Guardian"/>
              </a:rPr>
              <a:t>Cultural </a:t>
            </a:r>
            <a:r>
              <a:rPr lang="en-US" altLang="it-IT" sz="3200" b="1" dirty="0">
                <a:solidFill>
                  <a:schemeClr val="accent1">
                    <a:lumMod val="50000"/>
                  </a:schemeClr>
                </a:solidFill>
                <a:latin typeface="Guardian"/>
              </a:rPr>
              <a:t>norms define what is </a:t>
            </a:r>
          </a:p>
          <a:p>
            <a:pPr eaLnBrk="0" fontAlgn="base" hangingPunct="0">
              <a:spcBef>
                <a:spcPct val="0"/>
              </a:spcBef>
              <a:spcAft>
                <a:spcPct val="0"/>
              </a:spcAft>
            </a:pPr>
            <a:r>
              <a:rPr lang="en-US" altLang="it-IT" sz="3200" b="1" dirty="0">
                <a:solidFill>
                  <a:schemeClr val="accent1">
                    <a:lumMod val="50000"/>
                  </a:schemeClr>
                </a:solidFill>
                <a:latin typeface="Guardian"/>
              </a:rPr>
              <a:t>encouraged, discouraged, accepted, </a:t>
            </a:r>
          </a:p>
          <a:p>
            <a:pPr eaLnBrk="0" fontAlgn="base" hangingPunct="0">
              <a:spcBef>
                <a:spcPct val="0"/>
              </a:spcBef>
              <a:spcAft>
                <a:spcPct val="0"/>
              </a:spcAft>
            </a:pPr>
            <a:r>
              <a:rPr lang="en-US" altLang="it-IT" sz="3200" b="1" dirty="0">
                <a:solidFill>
                  <a:schemeClr val="accent1">
                    <a:lumMod val="50000"/>
                  </a:schemeClr>
                </a:solidFill>
                <a:latin typeface="Guardian"/>
              </a:rPr>
              <a:t>or rejected within a group. </a:t>
            </a:r>
            <a:endParaRPr lang="en-US" altLang="it-IT" sz="3200" b="1" dirty="0" smtClean="0">
              <a:solidFill>
                <a:schemeClr val="accent1">
                  <a:lumMod val="50000"/>
                </a:schemeClr>
              </a:solidFill>
              <a:latin typeface="Guardian"/>
            </a:endParaRPr>
          </a:p>
          <a:p>
            <a:pPr eaLnBrk="0" fontAlgn="base" hangingPunct="0">
              <a:spcBef>
                <a:spcPct val="0"/>
              </a:spcBef>
              <a:spcAft>
                <a:spcPct val="0"/>
              </a:spcAft>
            </a:pPr>
            <a:r>
              <a:rPr lang="en-US" altLang="it-IT" sz="3200" dirty="0" smtClean="0">
                <a:solidFill>
                  <a:schemeClr val="accent1">
                    <a:lumMod val="50000"/>
                  </a:schemeClr>
                </a:solidFill>
                <a:latin typeface="Guardian"/>
              </a:rPr>
              <a:t>When properly </a:t>
            </a:r>
            <a:r>
              <a:rPr lang="en-US" altLang="it-IT" sz="3200" dirty="0">
                <a:solidFill>
                  <a:schemeClr val="accent1">
                    <a:lumMod val="50000"/>
                  </a:schemeClr>
                </a:solidFill>
                <a:latin typeface="Guardian"/>
              </a:rPr>
              <a:t>aligned with personal values, drives, and needs, culture can unleash tremendous amounts of energy toward a shared purpose and foster an organization’s capacity to thrive.</a:t>
            </a:r>
          </a:p>
        </p:txBody>
      </p:sp>
      <p:pic>
        <p:nvPicPr>
          <p:cNvPr id="45060"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95962" y="1690690"/>
            <a:ext cx="2639111" cy="327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805417" y="5589240"/>
            <a:ext cx="8356600" cy="369332"/>
          </a:xfrm>
          <a:prstGeom prst="rect">
            <a:avLst/>
          </a:prstGeom>
          <a:noFill/>
        </p:spPr>
        <p:txBody>
          <a:bodyPr wrap="square" rtlCol="0">
            <a:spAutoFit/>
          </a:bodyPr>
          <a:lstStyle/>
          <a:p>
            <a:pPr eaLnBrk="0" fontAlgn="base" hangingPunct="0">
              <a:spcBef>
                <a:spcPct val="0"/>
              </a:spcBef>
              <a:spcAft>
                <a:spcPct val="0"/>
              </a:spcAft>
            </a:pPr>
            <a:r>
              <a:rPr lang="it-IT" i="1" dirty="0">
                <a:latin typeface="Arial" panose="020B0604020202020204" pitchFamily="34" charset="0"/>
                <a:cs typeface="Arial" panose="020B0604020202020204" pitchFamily="34" charset="0"/>
              </a:rPr>
              <a:t>The </a:t>
            </a:r>
            <a:r>
              <a:rPr lang="it-IT" i="1" dirty="0" err="1">
                <a:latin typeface="Arial" panose="020B0604020202020204" pitchFamily="34" charset="0"/>
                <a:cs typeface="Arial" panose="020B0604020202020204" pitchFamily="34" charset="0"/>
              </a:rPr>
              <a:t>Leader’s</a:t>
            </a:r>
            <a:r>
              <a:rPr lang="it-IT" i="1" dirty="0">
                <a:latin typeface="Arial" panose="020B0604020202020204" pitchFamily="34" charset="0"/>
                <a:cs typeface="Arial" panose="020B0604020202020204" pitchFamily="34" charset="0"/>
              </a:rPr>
              <a:t> Guide to Corporate </a:t>
            </a:r>
            <a:r>
              <a:rPr lang="it-IT" i="1" dirty="0" smtClean="0">
                <a:latin typeface="Arial" panose="020B0604020202020204" pitchFamily="34" charset="0"/>
                <a:cs typeface="Arial" panose="020B0604020202020204" pitchFamily="34" charset="0"/>
              </a:rPr>
              <a:t>Culture</a:t>
            </a:r>
            <a:r>
              <a:rPr lang="it-IT" dirty="0" smtClean="0">
                <a:latin typeface="Arial" panose="020B0604020202020204" pitchFamily="34" charset="0"/>
                <a:cs typeface="Arial" panose="020B0604020202020204" pitchFamily="34" charset="0"/>
              </a:rPr>
              <a:t>, B </a:t>
            </a:r>
            <a:r>
              <a:rPr lang="it-IT" dirty="0" err="1" smtClean="0">
                <a:latin typeface="Arial" panose="020B0604020202020204" pitchFamily="34" charset="0"/>
                <a:cs typeface="Arial" panose="020B0604020202020204" pitchFamily="34" charset="0"/>
              </a:rPr>
              <a:t>Groysberg</a:t>
            </a:r>
            <a:r>
              <a:rPr lang="it-IT" dirty="0" smtClean="0">
                <a:latin typeface="Arial" panose="020B0604020202020204" pitchFamily="34" charset="0"/>
                <a:cs typeface="Arial" panose="020B0604020202020204" pitchFamily="34" charset="0"/>
              </a:rPr>
              <a:t>, J Lee, Y </a:t>
            </a:r>
            <a:r>
              <a:rPr lang="it-IT" dirty="0" err="1" smtClean="0">
                <a:latin typeface="Arial" panose="020B0604020202020204" pitchFamily="34" charset="0"/>
                <a:cs typeface="Arial" panose="020B0604020202020204" pitchFamily="34" charset="0"/>
              </a:rPr>
              <a:t>Cheng</a:t>
            </a:r>
            <a:r>
              <a:rPr lang="it-IT" dirty="0" smtClean="0">
                <a:latin typeface="Arial" panose="020B0604020202020204" pitchFamily="34" charset="0"/>
                <a:cs typeface="Arial" panose="020B0604020202020204" pitchFamily="34" charset="0"/>
              </a:rPr>
              <a:t>, 2018 </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81542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olo 1"/>
          <p:cNvSpPr>
            <a:spLocks noGrp="1"/>
          </p:cNvSpPr>
          <p:nvPr>
            <p:ph type="title"/>
          </p:nvPr>
        </p:nvSpPr>
        <p:spPr>
          <a:xfrm>
            <a:off x="1775520" y="188640"/>
            <a:ext cx="8229600" cy="1143000"/>
          </a:xfrm>
        </p:spPr>
        <p:txBody>
          <a:bodyPr>
            <a:normAutofit/>
          </a:bodyPr>
          <a:lstStyle/>
          <a:p>
            <a:r>
              <a:rPr lang="it-IT" altLang="it-IT" sz="4000" dirty="0" smtClean="0">
                <a:solidFill>
                  <a:srgbClr val="FFC000"/>
                </a:solidFill>
                <a:effectLst>
                  <a:outerShdw blurRad="38100" dist="38100" dir="2700000" algn="tl">
                    <a:srgbClr val="000000">
                      <a:alpha val="43137"/>
                    </a:srgbClr>
                  </a:outerShdw>
                </a:effectLst>
                <a:latin typeface="National"/>
              </a:rPr>
              <a:t>A </a:t>
            </a:r>
            <a:r>
              <a:rPr lang="it-IT" altLang="it-IT" sz="4000" dirty="0" err="1" smtClean="0">
                <a:solidFill>
                  <a:srgbClr val="FFC000"/>
                </a:solidFill>
                <a:effectLst>
                  <a:outerShdw blurRad="38100" dist="38100" dir="2700000" algn="tl">
                    <a:srgbClr val="000000">
                      <a:alpha val="43137"/>
                    </a:srgbClr>
                  </a:outerShdw>
                </a:effectLst>
                <a:latin typeface="National"/>
              </a:rPr>
              <a:t>Dynamic</a:t>
            </a:r>
            <a:r>
              <a:rPr lang="it-IT" altLang="it-IT" sz="4000" dirty="0" smtClean="0">
                <a:solidFill>
                  <a:srgbClr val="FFC000"/>
                </a:solidFill>
                <a:effectLst>
                  <a:outerShdw blurRad="38100" dist="38100" dir="2700000" algn="tl">
                    <a:srgbClr val="000000">
                      <a:alpha val="43137"/>
                    </a:srgbClr>
                  </a:outerShdw>
                </a:effectLst>
                <a:latin typeface="National"/>
              </a:rPr>
              <a:t> Definition of Culture</a:t>
            </a:r>
          </a:p>
        </p:txBody>
      </p:sp>
      <p:sp>
        <p:nvSpPr>
          <p:cNvPr id="63491" name="Segnaposto contenuto 2"/>
          <p:cNvSpPr>
            <a:spLocks noGrp="1"/>
          </p:cNvSpPr>
          <p:nvPr>
            <p:ph idx="1"/>
          </p:nvPr>
        </p:nvSpPr>
        <p:spPr>
          <a:xfrm>
            <a:off x="119336" y="1817241"/>
            <a:ext cx="10945216" cy="4420071"/>
          </a:xfrm>
          <a:solidFill>
            <a:schemeClr val="bg1"/>
          </a:solidFill>
        </p:spPr>
        <p:txBody>
          <a:bodyPr>
            <a:normAutofit/>
          </a:bodyPr>
          <a:lstStyle/>
          <a:p>
            <a:r>
              <a:rPr lang="it-IT" altLang="it-IT" sz="2400" b="1" dirty="0">
                <a:solidFill>
                  <a:srgbClr val="006600"/>
                </a:solidFill>
                <a:latin typeface="Arial" panose="020B0604020202020204" pitchFamily="34" charset="0"/>
              </a:rPr>
              <a:t>   </a:t>
            </a:r>
            <a:r>
              <a:rPr lang="it-IT" altLang="it-IT" sz="4000" dirty="0">
                <a:solidFill>
                  <a:srgbClr val="006600"/>
                </a:solidFill>
                <a:latin typeface="Arial" panose="020B0604020202020204" pitchFamily="34" charset="0"/>
              </a:rPr>
              <a:t>The culture of a </a:t>
            </a:r>
            <a:r>
              <a:rPr lang="it-IT" altLang="it-IT" sz="4000" dirty="0" err="1">
                <a:solidFill>
                  <a:srgbClr val="006600"/>
                </a:solidFill>
                <a:latin typeface="Arial" panose="020B0604020202020204" pitchFamily="34" charset="0"/>
              </a:rPr>
              <a:t>group</a:t>
            </a:r>
            <a:r>
              <a:rPr lang="it-IT" altLang="it-IT" sz="4000" dirty="0">
                <a:solidFill>
                  <a:srgbClr val="006600"/>
                </a:solidFill>
                <a:latin typeface="Arial" panose="020B0604020202020204" pitchFamily="34" charset="0"/>
              </a:rPr>
              <a:t> can be </a:t>
            </a:r>
            <a:r>
              <a:rPr lang="it-IT" altLang="it-IT" sz="4000" dirty="0" err="1">
                <a:solidFill>
                  <a:srgbClr val="006600"/>
                </a:solidFill>
                <a:latin typeface="Arial" panose="020B0604020202020204" pitchFamily="34" charset="0"/>
              </a:rPr>
              <a:t>defined</a:t>
            </a:r>
            <a:r>
              <a:rPr lang="it-IT" altLang="it-IT" sz="4000" dirty="0">
                <a:solidFill>
                  <a:srgbClr val="006600"/>
                </a:solidFill>
                <a:latin typeface="Arial" panose="020B0604020202020204" pitchFamily="34" charset="0"/>
              </a:rPr>
              <a:t> </a:t>
            </a:r>
            <a:r>
              <a:rPr lang="it-IT" altLang="it-IT" sz="4000" dirty="0" err="1">
                <a:solidFill>
                  <a:srgbClr val="006600"/>
                </a:solidFill>
                <a:latin typeface="Arial" panose="020B0604020202020204" pitchFamily="34" charset="0"/>
              </a:rPr>
              <a:t>as</a:t>
            </a:r>
            <a:r>
              <a:rPr lang="it-IT" altLang="it-IT" sz="4000" dirty="0">
                <a:solidFill>
                  <a:srgbClr val="006600"/>
                </a:solidFill>
                <a:latin typeface="Arial" panose="020B0604020202020204" pitchFamily="34" charset="0"/>
              </a:rPr>
              <a:t> the </a:t>
            </a:r>
            <a:r>
              <a:rPr lang="it-IT" altLang="it-IT" sz="4000" dirty="0" err="1">
                <a:solidFill>
                  <a:srgbClr val="006600"/>
                </a:solidFill>
                <a:latin typeface="Arial" panose="020B0604020202020204" pitchFamily="34" charset="0"/>
              </a:rPr>
              <a:t>accumulated</a:t>
            </a:r>
            <a:r>
              <a:rPr lang="it-IT" altLang="it-IT" sz="4000" dirty="0">
                <a:solidFill>
                  <a:srgbClr val="006600"/>
                </a:solidFill>
                <a:latin typeface="Arial" panose="020B0604020202020204" pitchFamily="34" charset="0"/>
              </a:rPr>
              <a:t> </a:t>
            </a:r>
            <a:r>
              <a:rPr lang="it-IT" altLang="it-IT" sz="4000" dirty="0" err="1">
                <a:solidFill>
                  <a:srgbClr val="006600"/>
                </a:solidFill>
                <a:latin typeface="Arial" panose="020B0604020202020204" pitchFamily="34" charset="0"/>
              </a:rPr>
              <a:t>shared</a:t>
            </a:r>
            <a:r>
              <a:rPr lang="it-IT" altLang="it-IT" sz="4000" dirty="0">
                <a:solidFill>
                  <a:srgbClr val="006600"/>
                </a:solidFill>
                <a:latin typeface="Arial" panose="020B0604020202020204" pitchFamily="34" charset="0"/>
              </a:rPr>
              <a:t> </a:t>
            </a:r>
            <a:r>
              <a:rPr lang="it-IT" altLang="it-IT" sz="4000" dirty="0" err="1">
                <a:solidFill>
                  <a:srgbClr val="006600"/>
                </a:solidFill>
                <a:latin typeface="Arial" panose="020B0604020202020204" pitchFamily="34" charset="0"/>
              </a:rPr>
              <a:t>learning</a:t>
            </a:r>
            <a:r>
              <a:rPr lang="it-IT" altLang="it-IT" sz="4000" dirty="0">
                <a:solidFill>
                  <a:srgbClr val="006600"/>
                </a:solidFill>
                <a:latin typeface="Arial" panose="020B0604020202020204" pitchFamily="34" charset="0"/>
              </a:rPr>
              <a:t> of </a:t>
            </a:r>
            <a:r>
              <a:rPr lang="it-IT" altLang="it-IT" sz="4000" dirty="0" err="1">
                <a:solidFill>
                  <a:srgbClr val="006600"/>
                </a:solidFill>
                <a:latin typeface="Arial" panose="020B0604020202020204" pitchFamily="34" charset="0"/>
              </a:rPr>
              <a:t>that</a:t>
            </a:r>
            <a:r>
              <a:rPr lang="it-IT" altLang="it-IT" sz="4000" dirty="0">
                <a:solidFill>
                  <a:srgbClr val="006600"/>
                </a:solidFill>
                <a:latin typeface="Arial" panose="020B0604020202020204" pitchFamily="34" charset="0"/>
              </a:rPr>
              <a:t> </a:t>
            </a:r>
            <a:r>
              <a:rPr lang="it-IT" altLang="it-IT" sz="4000" dirty="0" err="1">
                <a:solidFill>
                  <a:srgbClr val="006600"/>
                </a:solidFill>
                <a:latin typeface="Arial" panose="020B0604020202020204" pitchFamily="34" charset="0"/>
              </a:rPr>
              <a:t>group</a:t>
            </a:r>
            <a:r>
              <a:rPr lang="it-IT" altLang="it-IT" sz="4000" dirty="0">
                <a:solidFill>
                  <a:srgbClr val="006600"/>
                </a:solidFill>
                <a:latin typeface="Arial" panose="020B0604020202020204" pitchFamily="34" charset="0"/>
              </a:rPr>
              <a:t> </a:t>
            </a:r>
            <a:r>
              <a:rPr lang="it-IT" altLang="it-IT" sz="4000" dirty="0" err="1">
                <a:solidFill>
                  <a:srgbClr val="006600"/>
                </a:solidFill>
                <a:latin typeface="Arial" panose="020B0604020202020204" pitchFamily="34" charset="0"/>
              </a:rPr>
              <a:t>as</a:t>
            </a:r>
            <a:r>
              <a:rPr lang="it-IT" altLang="it-IT" sz="4000" dirty="0">
                <a:solidFill>
                  <a:srgbClr val="006600"/>
                </a:solidFill>
                <a:latin typeface="Arial" panose="020B0604020202020204" pitchFamily="34" charset="0"/>
              </a:rPr>
              <a:t> </a:t>
            </a:r>
            <a:r>
              <a:rPr lang="it-IT" altLang="it-IT" sz="4000" dirty="0" err="1">
                <a:solidFill>
                  <a:srgbClr val="006600"/>
                </a:solidFill>
                <a:latin typeface="Arial" panose="020B0604020202020204" pitchFamily="34" charset="0"/>
              </a:rPr>
              <a:t>it</a:t>
            </a:r>
            <a:r>
              <a:rPr lang="it-IT" altLang="it-IT" sz="4000" dirty="0">
                <a:solidFill>
                  <a:srgbClr val="006600"/>
                </a:solidFill>
                <a:latin typeface="Arial" panose="020B0604020202020204" pitchFamily="34" charset="0"/>
              </a:rPr>
              <a:t> </a:t>
            </a:r>
            <a:r>
              <a:rPr lang="it-IT" altLang="it-IT" sz="4000" dirty="0" err="1">
                <a:solidFill>
                  <a:srgbClr val="006600"/>
                </a:solidFill>
                <a:latin typeface="Arial" panose="020B0604020202020204" pitchFamily="34" charset="0"/>
              </a:rPr>
              <a:t>solves</a:t>
            </a:r>
            <a:r>
              <a:rPr lang="it-IT" altLang="it-IT" sz="4000" dirty="0">
                <a:solidFill>
                  <a:srgbClr val="006600"/>
                </a:solidFill>
                <a:latin typeface="Arial" panose="020B0604020202020204" pitchFamily="34" charset="0"/>
              </a:rPr>
              <a:t> </a:t>
            </a:r>
            <a:r>
              <a:rPr lang="it-IT" altLang="it-IT" sz="4000" dirty="0" err="1">
                <a:solidFill>
                  <a:srgbClr val="006600"/>
                </a:solidFill>
                <a:latin typeface="Arial" panose="020B0604020202020204" pitchFamily="34" charset="0"/>
              </a:rPr>
              <a:t>its</a:t>
            </a:r>
            <a:r>
              <a:rPr lang="it-IT" altLang="it-IT" sz="4000" dirty="0">
                <a:solidFill>
                  <a:srgbClr val="006600"/>
                </a:solidFill>
                <a:latin typeface="Arial" panose="020B0604020202020204" pitchFamily="34" charset="0"/>
              </a:rPr>
              <a:t> </a:t>
            </a:r>
            <a:r>
              <a:rPr lang="it-IT" altLang="it-IT" sz="4000" dirty="0" err="1">
                <a:solidFill>
                  <a:srgbClr val="006600"/>
                </a:solidFill>
                <a:latin typeface="Arial" panose="020B0604020202020204" pitchFamily="34" charset="0"/>
              </a:rPr>
              <a:t>problems</a:t>
            </a:r>
            <a:r>
              <a:rPr lang="it-IT" altLang="it-IT" sz="4000" dirty="0">
                <a:solidFill>
                  <a:srgbClr val="006600"/>
                </a:solidFill>
                <a:latin typeface="Arial" panose="020B0604020202020204" pitchFamily="34" charset="0"/>
              </a:rPr>
              <a:t> </a:t>
            </a:r>
            <a:r>
              <a:rPr lang="it-IT" altLang="it-IT" sz="4000" dirty="0" smtClean="0">
                <a:solidFill>
                  <a:srgbClr val="006600"/>
                </a:solidFill>
                <a:latin typeface="Arial" panose="020B0604020202020204" pitchFamily="34" charset="0"/>
              </a:rPr>
              <a:t>of </a:t>
            </a:r>
            <a:r>
              <a:rPr lang="it-IT" altLang="it-IT" sz="4000" dirty="0" err="1" smtClean="0">
                <a:solidFill>
                  <a:srgbClr val="006600"/>
                </a:solidFill>
                <a:latin typeface="Arial" panose="020B0604020202020204" pitchFamily="34" charset="0"/>
              </a:rPr>
              <a:t>external</a:t>
            </a:r>
            <a:r>
              <a:rPr lang="it-IT" altLang="it-IT" sz="4000" dirty="0" smtClean="0">
                <a:solidFill>
                  <a:srgbClr val="006600"/>
                </a:solidFill>
                <a:latin typeface="Arial" panose="020B0604020202020204" pitchFamily="34" charset="0"/>
              </a:rPr>
              <a:t> </a:t>
            </a:r>
            <a:r>
              <a:rPr lang="it-IT" altLang="it-IT" sz="4000" dirty="0" err="1" smtClean="0">
                <a:solidFill>
                  <a:srgbClr val="006600"/>
                </a:solidFill>
                <a:latin typeface="Arial" panose="020B0604020202020204" pitchFamily="34" charset="0"/>
              </a:rPr>
              <a:t>adaptation</a:t>
            </a:r>
            <a:r>
              <a:rPr lang="it-IT" altLang="it-IT" sz="4000" dirty="0" smtClean="0">
                <a:solidFill>
                  <a:srgbClr val="006600"/>
                </a:solidFill>
                <a:latin typeface="Arial" panose="020B0604020202020204" pitchFamily="34" charset="0"/>
              </a:rPr>
              <a:t> and </a:t>
            </a:r>
            <a:r>
              <a:rPr lang="it-IT" altLang="it-IT" sz="4000" dirty="0" err="1" smtClean="0">
                <a:solidFill>
                  <a:srgbClr val="006600"/>
                </a:solidFill>
                <a:latin typeface="Arial" panose="020B0604020202020204" pitchFamily="34" charset="0"/>
              </a:rPr>
              <a:t>internal</a:t>
            </a:r>
            <a:r>
              <a:rPr lang="it-IT" altLang="it-IT" sz="4000" dirty="0" smtClean="0">
                <a:solidFill>
                  <a:srgbClr val="006600"/>
                </a:solidFill>
                <a:latin typeface="Arial" panose="020B0604020202020204" pitchFamily="34" charset="0"/>
              </a:rPr>
              <a:t> </a:t>
            </a:r>
            <a:r>
              <a:rPr lang="it-IT" altLang="it-IT" sz="4000" dirty="0" err="1" smtClean="0">
                <a:solidFill>
                  <a:srgbClr val="006600"/>
                </a:solidFill>
                <a:latin typeface="Arial" panose="020B0604020202020204" pitchFamily="34" charset="0"/>
              </a:rPr>
              <a:t>integration</a:t>
            </a:r>
            <a:r>
              <a:rPr lang="it-IT" altLang="it-IT" sz="4000" dirty="0">
                <a:solidFill>
                  <a:srgbClr val="006600"/>
                </a:solidFill>
                <a:latin typeface="Arial" panose="020B0604020202020204" pitchFamily="34" charset="0"/>
              </a:rPr>
              <a:t>,</a:t>
            </a:r>
            <a:r>
              <a:rPr lang="it-IT" altLang="it-IT" sz="4000" dirty="0" smtClean="0">
                <a:solidFill>
                  <a:srgbClr val="006600"/>
                </a:solidFill>
                <a:latin typeface="Arial" panose="020B0604020202020204" pitchFamily="34" charset="0"/>
              </a:rPr>
              <a:t> </a:t>
            </a:r>
            <a:r>
              <a:rPr lang="it-IT" altLang="it-IT" sz="4000" dirty="0" err="1">
                <a:solidFill>
                  <a:srgbClr val="006600"/>
                </a:solidFill>
                <a:latin typeface="Arial" panose="020B0604020202020204" pitchFamily="34" charset="0"/>
              </a:rPr>
              <a:t>which</a:t>
            </a:r>
            <a:r>
              <a:rPr lang="it-IT" altLang="it-IT" sz="4000" dirty="0">
                <a:solidFill>
                  <a:srgbClr val="006600"/>
                </a:solidFill>
                <a:latin typeface="Arial" panose="020B0604020202020204" pitchFamily="34" charset="0"/>
              </a:rPr>
              <a:t> </a:t>
            </a:r>
            <a:r>
              <a:rPr lang="it-IT" altLang="it-IT" sz="4000" dirty="0" err="1">
                <a:solidFill>
                  <a:srgbClr val="006600"/>
                </a:solidFill>
                <a:latin typeface="Arial" panose="020B0604020202020204" pitchFamily="34" charset="0"/>
              </a:rPr>
              <a:t>has</a:t>
            </a:r>
            <a:r>
              <a:rPr lang="it-IT" altLang="it-IT" sz="4000" dirty="0">
                <a:solidFill>
                  <a:srgbClr val="006600"/>
                </a:solidFill>
                <a:latin typeface="Arial" panose="020B0604020202020204" pitchFamily="34" charset="0"/>
              </a:rPr>
              <a:t> </a:t>
            </a:r>
            <a:r>
              <a:rPr lang="it-IT" altLang="it-IT" sz="4000" b="1" dirty="0" err="1">
                <a:solidFill>
                  <a:srgbClr val="006600"/>
                </a:solidFill>
                <a:latin typeface="Arial" panose="020B0604020202020204" pitchFamily="34" charset="0"/>
              </a:rPr>
              <a:t>worked</a:t>
            </a:r>
            <a:r>
              <a:rPr lang="it-IT" altLang="it-IT" sz="4000" b="1" dirty="0">
                <a:solidFill>
                  <a:srgbClr val="006600"/>
                </a:solidFill>
                <a:latin typeface="Arial" panose="020B0604020202020204" pitchFamily="34" charset="0"/>
              </a:rPr>
              <a:t> </a:t>
            </a:r>
            <a:r>
              <a:rPr lang="it-IT" altLang="it-IT" sz="4000" b="1" dirty="0" err="1">
                <a:solidFill>
                  <a:srgbClr val="006600"/>
                </a:solidFill>
                <a:latin typeface="Arial" panose="020B0604020202020204" pitchFamily="34" charset="0"/>
              </a:rPr>
              <a:t>well</a:t>
            </a:r>
            <a:r>
              <a:rPr lang="it-IT" altLang="it-IT" sz="4000" b="1" dirty="0">
                <a:solidFill>
                  <a:srgbClr val="006600"/>
                </a:solidFill>
                <a:latin typeface="Arial" panose="020B0604020202020204" pitchFamily="34" charset="0"/>
              </a:rPr>
              <a:t> </a:t>
            </a:r>
            <a:r>
              <a:rPr lang="it-IT" altLang="it-IT" sz="4000" b="1" dirty="0" err="1">
                <a:solidFill>
                  <a:srgbClr val="006600"/>
                </a:solidFill>
                <a:latin typeface="Arial" panose="020B0604020202020204" pitchFamily="34" charset="0"/>
              </a:rPr>
              <a:t>enough</a:t>
            </a:r>
            <a:r>
              <a:rPr lang="it-IT" altLang="it-IT" sz="4000" dirty="0">
                <a:solidFill>
                  <a:srgbClr val="006600"/>
                </a:solidFill>
                <a:latin typeface="Arial" panose="020B0604020202020204" pitchFamily="34" charset="0"/>
              </a:rPr>
              <a:t> to be </a:t>
            </a:r>
            <a:r>
              <a:rPr lang="it-IT" altLang="it-IT" sz="4000" dirty="0" err="1">
                <a:solidFill>
                  <a:srgbClr val="006600"/>
                </a:solidFill>
                <a:latin typeface="Arial" panose="020B0604020202020204" pitchFamily="34" charset="0"/>
              </a:rPr>
              <a:t>considered</a:t>
            </a:r>
            <a:r>
              <a:rPr lang="it-IT" altLang="it-IT" sz="4000" dirty="0">
                <a:solidFill>
                  <a:srgbClr val="006600"/>
                </a:solidFill>
                <a:latin typeface="Arial" panose="020B0604020202020204" pitchFamily="34" charset="0"/>
              </a:rPr>
              <a:t> </a:t>
            </a:r>
            <a:r>
              <a:rPr lang="it-IT" altLang="it-IT" sz="4000" dirty="0" err="1">
                <a:solidFill>
                  <a:srgbClr val="006600"/>
                </a:solidFill>
                <a:latin typeface="Arial" panose="020B0604020202020204" pitchFamily="34" charset="0"/>
              </a:rPr>
              <a:t>valid</a:t>
            </a:r>
            <a:r>
              <a:rPr lang="it-IT" altLang="it-IT" sz="4000" dirty="0">
                <a:solidFill>
                  <a:srgbClr val="006600"/>
                </a:solidFill>
                <a:latin typeface="Arial" panose="020B0604020202020204" pitchFamily="34" charset="0"/>
              </a:rPr>
              <a:t> </a:t>
            </a:r>
            <a:r>
              <a:rPr lang="it-IT" altLang="it-IT" sz="4000" dirty="0" smtClean="0">
                <a:solidFill>
                  <a:srgbClr val="006600"/>
                </a:solidFill>
                <a:latin typeface="Arial" panose="020B0604020202020204" pitchFamily="34" charset="0"/>
              </a:rPr>
              <a:t>… </a:t>
            </a:r>
            <a:endParaRPr lang="it-IT" altLang="it-IT" sz="4000" b="1" dirty="0" smtClean="0">
              <a:solidFill>
                <a:srgbClr val="006600"/>
              </a:solidFill>
              <a:latin typeface="Arial" panose="020B0604020202020204" pitchFamily="34" charset="0"/>
            </a:endParaRPr>
          </a:p>
          <a:p>
            <a:r>
              <a:rPr lang="it-IT" altLang="it-IT" b="1" dirty="0" smtClean="0">
                <a:solidFill>
                  <a:srgbClr val="006600"/>
                </a:solidFill>
                <a:latin typeface="Arial" panose="020B0604020202020204" pitchFamily="34" charset="0"/>
              </a:rPr>
              <a:t>  </a:t>
            </a:r>
          </a:p>
          <a:p>
            <a:r>
              <a:rPr lang="it-IT" altLang="it-IT" b="1" dirty="0" smtClean="0">
                <a:solidFill>
                  <a:srgbClr val="006600"/>
                </a:solidFill>
                <a:latin typeface="Arial" panose="020B0604020202020204" pitchFamily="34" charset="0"/>
              </a:rPr>
              <a:t>Edgar </a:t>
            </a:r>
            <a:r>
              <a:rPr lang="it-IT" altLang="it-IT" b="1" dirty="0" err="1" smtClean="0">
                <a:solidFill>
                  <a:srgbClr val="006600"/>
                </a:solidFill>
                <a:latin typeface="Arial" panose="020B0604020202020204" pitchFamily="34" charset="0"/>
              </a:rPr>
              <a:t>Schein</a:t>
            </a:r>
            <a:r>
              <a:rPr lang="it-IT" altLang="it-IT" b="1" dirty="0" smtClean="0">
                <a:solidFill>
                  <a:srgbClr val="006600"/>
                </a:solidFill>
                <a:latin typeface="Arial" panose="020B0604020202020204" pitchFamily="34" charset="0"/>
              </a:rPr>
              <a:t>, </a:t>
            </a:r>
            <a:r>
              <a:rPr lang="it-IT" altLang="it-IT" b="1" dirty="0" err="1" smtClean="0">
                <a:solidFill>
                  <a:srgbClr val="006600"/>
                </a:solidFill>
                <a:latin typeface="Arial" panose="020B0604020202020204" pitchFamily="34" charset="0"/>
              </a:rPr>
              <a:t>Organizational</a:t>
            </a:r>
            <a:r>
              <a:rPr lang="it-IT" altLang="it-IT" b="1" dirty="0" smtClean="0">
                <a:solidFill>
                  <a:srgbClr val="006600"/>
                </a:solidFill>
                <a:latin typeface="Arial" panose="020B0604020202020204" pitchFamily="34" charset="0"/>
              </a:rPr>
              <a:t> Culture and Leadership, </a:t>
            </a:r>
            <a:r>
              <a:rPr lang="it-IT" altLang="it-IT" b="1" dirty="0" err="1" smtClean="0">
                <a:solidFill>
                  <a:srgbClr val="006600"/>
                </a:solidFill>
                <a:latin typeface="Arial" panose="020B0604020202020204" pitchFamily="34" charset="0"/>
              </a:rPr>
              <a:t>Wiley</a:t>
            </a:r>
            <a:r>
              <a:rPr lang="it-IT" altLang="it-IT" b="1" dirty="0" smtClean="0">
                <a:solidFill>
                  <a:srgbClr val="006600"/>
                </a:solidFill>
                <a:latin typeface="Arial" panose="020B0604020202020204" pitchFamily="34" charset="0"/>
              </a:rPr>
              <a:t>, 2017</a:t>
            </a:r>
          </a:p>
        </p:txBody>
      </p:sp>
      <p:sp>
        <p:nvSpPr>
          <p:cNvPr id="63492" name="Segnaposto numero diapositiva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3399"/>
                </a:solidFill>
                <a:latin typeface="Arial" panose="020B0604020202020204" pitchFamily="34" charset="0"/>
                <a:cs typeface="Arial" panose="020B0604020202020204" pitchFamily="34" charset="0"/>
              </a:defRPr>
            </a:lvl1pPr>
            <a:lvl2pPr marL="742950" indent="-285750">
              <a:defRPr>
                <a:solidFill>
                  <a:srgbClr val="003399"/>
                </a:solidFill>
                <a:latin typeface="Arial" panose="020B0604020202020204" pitchFamily="34" charset="0"/>
                <a:cs typeface="Arial" panose="020B0604020202020204" pitchFamily="34" charset="0"/>
              </a:defRPr>
            </a:lvl2pPr>
            <a:lvl3pPr marL="1143000" indent="-228600">
              <a:defRPr>
                <a:solidFill>
                  <a:srgbClr val="003399"/>
                </a:solidFill>
                <a:latin typeface="Arial" panose="020B0604020202020204" pitchFamily="34" charset="0"/>
                <a:cs typeface="Arial" panose="020B0604020202020204" pitchFamily="34" charset="0"/>
              </a:defRPr>
            </a:lvl3pPr>
            <a:lvl4pPr marL="1600200" indent="-228600">
              <a:defRPr>
                <a:solidFill>
                  <a:srgbClr val="003399"/>
                </a:solidFill>
                <a:latin typeface="Arial" panose="020B0604020202020204" pitchFamily="34" charset="0"/>
                <a:cs typeface="Arial" panose="020B0604020202020204" pitchFamily="34" charset="0"/>
              </a:defRPr>
            </a:lvl4pPr>
            <a:lvl5pPr marL="2057400" indent="-228600">
              <a:defRPr>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99"/>
                </a:solidFill>
                <a:latin typeface="Arial" panose="020B0604020202020204" pitchFamily="34" charset="0"/>
                <a:cs typeface="Arial" panose="020B0604020202020204" pitchFamily="34" charset="0"/>
              </a:defRPr>
            </a:lvl9pPr>
          </a:lstStyle>
          <a:p>
            <a:pPr fontAlgn="base">
              <a:spcBef>
                <a:spcPct val="0"/>
              </a:spcBef>
              <a:spcAft>
                <a:spcPct val="0"/>
              </a:spcAft>
            </a:pPr>
            <a:fld id="{3CF04A39-5D31-4212-BAE2-6F610AF4FFF8}" type="slidenum">
              <a:rPr lang="it-IT" altLang="en-US"/>
              <a:pPr fontAlgn="base">
                <a:spcBef>
                  <a:spcPct val="0"/>
                </a:spcBef>
                <a:spcAft>
                  <a:spcPct val="0"/>
                </a:spcAft>
              </a:pPr>
              <a:t>8</a:t>
            </a:fld>
            <a:endParaRPr lang="it-IT" altLang="en-US"/>
          </a:p>
        </p:txBody>
      </p:sp>
    </p:spTree>
    <p:extLst>
      <p:ext uri="{BB962C8B-B14F-4D97-AF65-F5344CB8AC3E}">
        <p14:creationId xmlns:p14="http://schemas.microsoft.com/office/powerpoint/2010/main" val="1419344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body" idx="1"/>
          </p:nvPr>
        </p:nvSpPr>
        <p:spPr bwMode="auto">
          <a:xfrm>
            <a:off x="191344" y="354330"/>
            <a:ext cx="12000656" cy="4129623"/>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noAutofit/>
          </a:bodyPr>
          <a:lstStyle/>
          <a:p>
            <a:pPr eaLnBrk="0" fontAlgn="base" hangingPunct="0">
              <a:spcBef>
                <a:spcPct val="0"/>
              </a:spcBef>
              <a:spcAft>
                <a:spcPct val="0"/>
              </a:spcAft>
            </a:pPr>
            <a:r>
              <a:rPr lang="en-US" altLang="it-IT" sz="4000" dirty="0" smtClean="0">
                <a:solidFill>
                  <a:schemeClr val="tx1"/>
                </a:solidFill>
                <a:latin typeface="Arial" panose="020B0604020202020204" pitchFamily="34" charset="0"/>
                <a:cs typeface="Arial" panose="020B0604020202020204" pitchFamily="34" charset="0"/>
              </a:rPr>
              <a:t>Culture </a:t>
            </a:r>
            <a:r>
              <a:rPr lang="en-US" altLang="it-IT" sz="4000" dirty="0">
                <a:solidFill>
                  <a:schemeClr val="tx1"/>
                </a:solidFill>
                <a:latin typeface="Arial" panose="020B0604020202020204" pitchFamily="34" charset="0"/>
                <a:cs typeface="Arial" panose="020B0604020202020204" pitchFamily="34" charset="0"/>
              </a:rPr>
              <a:t>is the tacit social order of </a:t>
            </a:r>
            <a:r>
              <a:rPr lang="en-US" altLang="it-IT" sz="4000" dirty="0" smtClean="0">
                <a:solidFill>
                  <a:schemeClr val="tx1"/>
                </a:solidFill>
                <a:latin typeface="Arial" panose="020B0604020202020204" pitchFamily="34" charset="0"/>
                <a:cs typeface="Arial" panose="020B0604020202020204" pitchFamily="34" charset="0"/>
              </a:rPr>
              <a:t>an organization</a:t>
            </a:r>
            <a:r>
              <a:rPr lang="en-US" altLang="it-IT" sz="4000" dirty="0">
                <a:solidFill>
                  <a:schemeClr val="tx1"/>
                </a:solidFill>
                <a:latin typeface="Arial" panose="020B0604020202020204" pitchFamily="34" charset="0"/>
                <a:cs typeface="Arial" panose="020B0604020202020204" pitchFamily="34" charset="0"/>
              </a:rPr>
              <a:t>: It shapes attitudes and </a:t>
            </a:r>
            <a:r>
              <a:rPr lang="en-US" altLang="it-IT" sz="4000" dirty="0" smtClean="0">
                <a:solidFill>
                  <a:schemeClr val="tx1"/>
                </a:solidFill>
                <a:latin typeface="Arial" panose="020B0604020202020204" pitchFamily="34" charset="0"/>
                <a:cs typeface="Arial" panose="020B0604020202020204" pitchFamily="34" charset="0"/>
              </a:rPr>
              <a:t>behaviors </a:t>
            </a:r>
            <a:r>
              <a:rPr lang="en-US" altLang="it-IT" sz="4000" dirty="0">
                <a:solidFill>
                  <a:schemeClr val="tx1"/>
                </a:solidFill>
                <a:latin typeface="Arial" panose="020B0604020202020204" pitchFamily="34" charset="0"/>
                <a:cs typeface="Arial" panose="020B0604020202020204" pitchFamily="34" charset="0"/>
              </a:rPr>
              <a:t>in wide-ranging and durable </a:t>
            </a:r>
            <a:r>
              <a:rPr lang="en-US" altLang="it-IT" sz="4000" dirty="0" smtClean="0">
                <a:solidFill>
                  <a:schemeClr val="tx1"/>
                </a:solidFill>
                <a:latin typeface="Arial" panose="020B0604020202020204" pitchFamily="34" charset="0"/>
                <a:cs typeface="Arial" panose="020B0604020202020204" pitchFamily="34" charset="0"/>
              </a:rPr>
              <a:t>ways.</a:t>
            </a:r>
            <a:r>
              <a:rPr lang="it-IT" altLang="it-IT" sz="4000" dirty="0">
                <a:solidFill>
                  <a:schemeClr val="tx1"/>
                </a:solidFill>
                <a:latin typeface="Arial" panose="020B0604020202020204" pitchFamily="34" charset="0"/>
                <a:cs typeface="Arial" panose="020B0604020202020204" pitchFamily="34" charset="0"/>
              </a:rPr>
              <a:t> </a:t>
            </a:r>
            <a:endParaRPr lang="it-IT" altLang="it-IT" sz="4000" dirty="0" smtClean="0">
              <a:solidFill>
                <a:schemeClr val="tx1"/>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it-IT" altLang="it-IT" sz="4000" dirty="0" err="1" smtClean="0">
                <a:solidFill>
                  <a:schemeClr val="tx1"/>
                </a:solidFill>
                <a:latin typeface="Arial" panose="020B0604020202020204" pitchFamily="34" charset="0"/>
                <a:cs typeface="Arial" panose="020B0604020202020204" pitchFamily="34" charset="0"/>
              </a:rPr>
              <a:t>That</a:t>
            </a:r>
            <a:r>
              <a:rPr lang="it-IT" altLang="it-IT" sz="4000" dirty="0" smtClean="0">
                <a:solidFill>
                  <a:schemeClr val="tx1"/>
                </a:solidFill>
                <a:latin typeface="Arial" panose="020B0604020202020204" pitchFamily="34" charset="0"/>
                <a:cs typeface="Arial" panose="020B0604020202020204" pitchFamily="34" charset="0"/>
              </a:rPr>
              <a:t> </a:t>
            </a:r>
            <a:r>
              <a:rPr lang="it-IT" altLang="it-IT" sz="4000" dirty="0" err="1">
                <a:solidFill>
                  <a:schemeClr val="tx1"/>
                </a:solidFill>
                <a:latin typeface="Arial" panose="020B0604020202020204" pitchFamily="34" charset="0"/>
                <a:cs typeface="Arial" panose="020B0604020202020204" pitchFamily="34" charset="0"/>
              </a:rPr>
              <a:t>is</a:t>
            </a:r>
            <a:r>
              <a:rPr lang="it-IT" altLang="it-IT" sz="4000" dirty="0">
                <a:solidFill>
                  <a:schemeClr val="tx1"/>
                </a:solidFill>
                <a:latin typeface="Arial" panose="020B0604020202020204" pitchFamily="34" charset="0"/>
                <a:cs typeface="Arial" panose="020B0604020202020204" pitchFamily="34" charset="0"/>
              </a:rPr>
              <a:t>, culture </a:t>
            </a:r>
            <a:r>
              <a:rPr lang="it-IT" altLang="it-IT" sz="4000" dirty="0" err="1">
                <a:solidFill>
                  <a:schemeClr val="tx1"/>
                </a:solidFill>
                <a:latin typeface="Arial" panose="020B0604020202020204" pitchFamily="34" charset="0"/>
                <a:cs typeface="Arial" panose="020B0604020202020204" pitchFamily="34" charset="0"/>
              </a:rPr>
              <a:t>rests</a:t>
            </a:r>
            <a:r>
              <a:rPr lang="it-IT" altLang="it-IT" sz="4000" dirty="0">
                <a:solidFill>
                  <a:schemeClr val="tx1"/>
                </a:solidFill>
                <a:latin typeface="Arial" panose="020B0604020202020204" pitchFamily="34" charset="0"/>
                <a:cs typeface="Arial" panose="020B0604020202020204" pitchFamily="34" charset="0"/>
              </a:rPr>
              <a:t> on </a:t>
            </a:r>
            <a:r>
              <a:rPr lang="it-IT" altLang="it-IT" sz="4000" dirty="0" err="1">
                <a:solidFill>
                  <a:schemeClr val="tx1"/>
                </a:solidFill>
                <a:latin typeface="Arial" panose="020B0604020202020204" pitchFamily="34" charset="0"/>
                <a:cs typeface="Arial" panose="020B0604020202020204" pitchFamily="34" charset="0"/>
              </a:rPr>
              <a:t>deep</a:t>
            </a:r>
            <a:r>
              <a:rPr lang="it-IT" altLang="it-IT" sz="4000" dirty="0">
                <a:solidFill>
                  <a:schemeClr val="tx1"/>
                </a:solidFill>
                <a:latin typeface="Arial" panose="020B0604020202020204" pitchFamily="34" charset="0"/>
                <a:cs typeface="Arial" panose="020B0604020202020204" pitchFamily="34" charset="0"/>
              </a:rPr>
              <a:t>, </a:t>
            </a:r>
            <a:r>
              <a:rPr lang="it-IT" altLang="it-IT" sz="4000" dirty="0" err="1">
                <a:solidFill>
                  <a:schemeClr val="tx1"/>
                </a:solidFill>
                <a:latin typeface="Arial" panose="020B0604020202020204" pitchFamily="34" charset="0"/>
                <a:cs typeface="Arial" panose="020B0604020202020204" pitchFamily="34" charset="0"/>
              </a:rPr>
              <a:t>often</a:t>
            </a:r>
            <a:r>
              <a:rPr lang="it-IT" altLang="it-IT" sz="4000" dirty="0">
                <a:solidFill>
                  <a:schemeClr val="tx1"/>
                </a:solidFill>
                <a:latin typeface="Arial" panose="020B0604020202020204" pitchFamily="34" charset="0"/>
                <a:cs typeface="Arial" panose="020B0604020202020204" pitchFamily="34" charset="0"/>
              </a:rPr>
              <a:t> </a:t>
            </a:r>
            <a:r>
              <a:rPr lang="it-IT" altLang="it-IT" sz="4000" dirty="0" err="1">
                <a:solidFill>
                  <a:schemeClr val="tx1"/>
                </a:solidFill>
                <a:latin typeface="Arial" panose="020B0604020202020204" pitchFamily="34" charset="0"/>
                <a:cs typeface="Arial" panose="020B0604020202020204" pitchFamily="34" charset="0"/>
              </a:rPr>
              <a:t>unnoticed</a:t>
            </a:r>
            <a:r>
              <a:rPr lang="it-IT" altLang="it-IT" sz="4000" dirty="0">
                <a:solidFill>
                  <a:schemeClr val="tx1"/>
                </a:solidFill>
                <a:latin typeface="Arial" panose="020B0604020202020204" pitchFamily="34" charset="0"/>
                <a:cs typeface="Arial" panose="020B0604020202020204" pitchFamily="34" charset="0"/>
              </a:rPr>
              <a:t> sets of </a:t>
            </a:r>
            <a:r>
              <a:rPr lang="it-IT" altLang="it-IT" sz="4000" dirty="0" err="1">
                <a:solidFill>
                  <a:schemeClr val="tx1"/>
                </a:solidFill>
                <a:latin typeface="Arial" panose="020B0604020202020204" pitchFamily="34" charset="0"/>
                <a:cs typeface="Arial" panose="020B0604020202020204" pitchFamily="34" charset="0"/>
              </a:rPr>
              <a:t>assumptions</a:t>
            </a:r>
            <a:r>
              <a:rPr lang="it-IT" altLang="it-IT" sz="4000" dirty="0">
                <a:solidFill>
                  <a:schemeClr val="tx1"/>
                </a:solidFill>
                <a:latin typeface="Arial" panose="020B0604020202020204" pitchFamily="34" charset="0"/>
                <a:cs typeface="Arial" panose="020B0604020202020204" pitchFamily="34" charset="0"/>
              </a:rPr>
              <a:t>. </a:t>
            </a:r>
          </a:p>
          <a:p>
            <a:pPr marL="114300" indent="0" eaLnBrk="0" fontAlgn="base" hangingPunct="0">
              <a:spcBef>
                <a:spcPct val="0"/>
              </a:spcBef>
              <a:spcAft>
                <a:spcPct val="0"/>
              </a:spcAft>
              <a:buNone/>
            </a:pPr>
            <a:endParaRPr lang="it-IT" altLang="it-IT" sz="4000" dirty="0">
              <a:solidFill>
                <a:schemeClr val="tx1"/>
              </a:solidFill>
              <a:latin typeface="Arial" panose="020B0604020202020204" pitchFamily="34" charset="0"/>
              <a:cs typeface="Arial" panose="020B0604020202020204" pitchFamily="34" charset="0"/>
            </a:endParaRPr>
          </a:p>
        </p:txBody>
      </p:sp>
      <p:pic>
        <p:nvPicPr>
          <p:cNvPr id="2" name="Immagine 1" descr="How to get good learning behaviours with #edtech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4777" y="3212976"/>
            <a:ext cx="6448045" cy="3071614"/>
          </a:xfrm>
          <a:prstGeom prst="rect">
            <a:avLst/>
          </a:prstGeom>
        </p:spPr>
      </p:pic>
    </p:spTree>
    <p:extLst>
      <p:ext uri="{BB962C8B-B14F-4D97-AF65-F5344CB8AC3E}">
        <p14:creationId xmlns:p14="http://schemas.microsoft.com/office/powerpoint/2010/main" val="3939297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ETHIC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THIC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10_format_presentazioni_aula_office20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9525" algn="ctr">
          <a:solidFill>
            <a:srgbClr val="000066"/>
          </a:solidFill>
          <a:round/>
          <a:headEnd/>
          <a:tailEnd/>
        </a:ln>
      </a:spPr>
      <a:bodyPr lIns="36000" tIns="36000" rIns="36000" bIns="36000" anchor="ctr">
        <a:normAutofit/>
      </a:bodyPr>
      <a:lstStyle>
        <a:defPPr algn="ctr" defTabSz="958850" eaLnBrk="0" hangingPunct="0">
          <a:defRPr sz="1800" i="0" dirty="0" smtClean="0">
            <a:solidFill>
              <a:srgbClr val="003399"/>
            </a:solidFill>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5885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65 Helvetica Medium" charset="0"/>
          </a:defRPr>
        </a:defPPr>
      </a:lstStyle>
    </a:lnDef>
    <a:txDef>
      <a:spPr bwMode="auto">
        <a:noFill/>
        <a:ln w="9525">
          <a:noFill/>
          <a:miter lim="800000"/>
          <a:headEnd/>
          <a:tailEnd/>
        </a:ln>
      </a:spPr>
      <a:bodyPr wrap="none">
        <a:spAutoFit/>
      </a:bodyPr>
      <a:lstStyle>
        <a:defPPr algn="ctr">
          <a:defRPr sz="1800" i="0" dirty="0" err="1">
            <a:solidFill>
              <a:srgbClr val="003399"/>
            </a:solidFill>
            <a:latin typeface="Arial" charset="0"/>
            <a:cs typeface="Arial" charset="0"/>
          </a:defRPr>
        </a:defPPr>
      </a:lstStyle>
    </a:txDef>
  </a:objectDefaults>
  <a:extraClrSchemeLst>
    <a:extraClrScheme>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zione vuo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zione vuo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zione vuo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ETHICS Template</Template>
  <TotalTime>937</TotalTime>
  <Words>1362</Words>
  <Application>Microsoft Office PowerPoint</Application>
  <PresentationFormat>Widescreen</PresentationFormat>
  <Paragraphs>218</Paragraphs>
  <Slides>31</Slides>
  <Notes>10</Notes>
  <HiddenSlides>0</HiddenSlides>
  <MMClips>0</MMClips>
  <ScaleCrop>false</ScaleCrop>
  <HeadingPairs>
    <vt:vector size="6" baseType="variant">
      <vt:variant>
        <vt:lpstr>Caratteri utilizzati</vt:lpstr>
      </vt:variant>
      <vt:variant>
        <vt:i4>19</vt:i4>
      </vt:variant>
      <vt:variant>
        <vt:lpstr>Tema</vt:lpstr>
      </vt:variant>
      <vt:variant>
        <vt:i4>3</vt:i4>
      </vt:variant>
      <vt:variant>
        <vt:lpstr>Titoli diapositive</vt:lpstr>
      </vt:variant>
      <vt:variant>
        <vt:i4>31</vt:i4>
      </vt:variant>
    </vt:vector>
  </HeadingPairs>
  <TitlesOfParts>
    <vt:vector size="53" baseType="lpstr">
      <vt:lpstr>aktiv-grotesk-std</vt:lpstr>
      <vt:lpstr>Arial</vt:lpstr>
      <vt:lpstr>Arial</vt:lpstr>
      <vt:lpstr>Arial Black</vt:lpstr>
      <vt:lpstr>Arial Narrow</vt:lpstr>
      <vt:lpstr>Bebas Neue</vt:lpstr>
      <vt:lpstr>Broadway</vt:lpstr>
      <vt:lpstr>Calibri</vt:lpstr>
      <vt:lpstr>Courier New</vt:lpstr>
      <vt:lpstr>Guardian</vt:lpstr>
      <vt:lpstr>Helvetica</vt:lpstr>
      <vt:lpstr>Helvetica Light</vt:lpstr>
      <vt:lpstr>National</vt:lpstr>
      <vt:lpstr>Symbol</vt:lpstr>
      <vt:lpstr>Tahoma</vt:lpstr>
      <vt:lpstr>Times</vt:lpstr>
      <vt:lpstr>Times New Roman</vt:lpstr>
      <vt:lpstr>Verdana</vt:lpstr>
      <vt:lpstr>Wingdings</vt:lpstr>
      <vt:lpstr>ETHICS</vt:lpstr>
      <vt:lpstr>1_ETHICS</vt:lpstr>
      <vt:lpstr>2010_format_presentazioni_aula_office2007</vt:lpstr>
      <vt:lpstr>Guiding Cultural Change in Compliance and Ethics</vt:lpstr>
      <vt:lpstr>Presentazione standard di PowerPoint</vt:lpstr>
      <vt:lpstr>Presentazione standard di PowerPoint</vt:lpstr>
      <vt:lpstr>Creating dissatisfaction with the current situation</vt:lpstr>
      <vt:lpstr>Presentazione standard di PowerPoint</vt:lpstr>
      <vt:lpstr>You need a positive vision of the future</vt:lpstr>
      <vt:lpstr>Defining Culture </vt:lpstr>
      <vt:lpstr>A Dynamic Definition of Culture</vt:lpstr>
      <vt:lpstr>Presentazione standard di PowerPoint</vt:lpstr>
      <vt:lpstr>Presentazione standard di PowerPoint</vt:lpstr>
      <vt:lpstr>Presentazione standard di PowerPoint</vt:lpstr>
      <vt:lpstr>Presentazione standard di PowerPoint</vt:lpstr>
      <vt:lpstr>Presentazione standard di PowerPoint</vt:lpstr>
      <vt:lpstr>DIFFERENT PERCEPTIONS OF HIERARCHY</vt:lpstr>
      <vt:lpstr>People “buy-in”…</vt:lpstr>
      <vt:lpstr>THE NEUROSCIENCE OF TRUST    PAUL J. ZAK Harvard Business Review  Jan/Feb. 2017 </vt:lpstr>
      <vt:lpstr>Different factors in change processes  </vt:lpstr>
      <vt:lpstr>Presentazione standard di PowerPoint</vt:lpstr>
      <vt:lpstr>Gallup</vt:lpstr>
      <vt:lpstr>Presentazione standard di PowerPoint</vt:lpstr>
      <vt:lpstr>Presentazione standard di PowerPoint</vt:lpstr>
      <vt:lpstr>Positive &amp; negative emotions at work</vt:lpstr>
      <vt:lpstr>Presentazione standard di PowerPoint</vt:lpstr>
      <vt:lpstr> Creating a strengths-based workplace brings out the best in employees —regardless of an organization’s industry or geography- it improves organizational success. </vt:lpstr>
      <vt:lpstr> Positive comments </vt:lpstr>
      <vt:lpstr>Gratitude has been found to have dramatic effects on individual and group performance</vt:lpstr>
      <vt:lpstr>Primary Embedding Mechanism:  The Creation of the Organizational Culture                                 E. Schein</vt:lpstr>
      <vt:lpstr>Secondary Mechanism</vt:lpstr>
      <vt:lpstr>Change happens, if A+B+C&gt;D  </vt:lpstr>
      <vt:lpstr>Presentazione standard di PowerPoint</vt:lpstr>
      <vt:lpstr>Presentazione standard di PowerPoint</vt:lpstr>
    </vt:vector>
  </TitlesOfParts>
  <Company>Bristol-Myers Squibb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Assembly Paris, FR 3rd October 2014</dc:title>
  <dc:creator>Sue Egan</dc:creator>
  <cp:lastModifiedBy>Universita' Luigi Bocconi</cp:lastModifiedBy>
  <cp:revision>101</cp:revision>
  <dcterms:created xsi:type="dcterms:W3CDTF">2014-10-01T18:16:59Z</dcterms:created>
  <dcterms:modified xsi:type="dcterms:W3CDTF">2019-11-18T13:50:55Z</dcterms:modified>
</cp:coreProperties>
</file>