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customXml/itemProps6.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20" r:id="rId7"/>
  </p:sldMasterIdLst>
  <p:notesMasterIdLst>
    <p:notesMasterId r:id="rId13"/>
  </p:notesMasterIdLst>
  <p:handoutMasterIdLst>
    <p:handoutMasterId r:id="rId14"/>
  </p:handoutMasterIdLst>
  <p:sldIdLst>
    <p:sldId id="272" r:id="rId8"/>
    <p:sldId id="271" r:id="rId9"/>
    <p:sldId id="273" r:id="rId10"/>
    <p:sldId id="274" r:id="rId11"/>
    <p:sldId id="266" r:id="rId12"/>
  </p:sldIdLst>
  <p:sldSz cx="10693400" cy="7561263"/>
  <p:notesSz cx="6805613" cy="9944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521492" algn="l" rtl="0" fontAlgn="base">
      <a:spcBef>
        <a:spcPct val="0"/>
      </a:spcBef>
      <a:spcAft>
        <a:spcPct val="0"/>
      </a:spcAft>
      <a:defRPr kern="1200">
        <a:solidFill>
          <a:schemeClr val="tx1"/>
        </a:solidFill>
        <a:latin typeface="Arial" charset="0"/>
        <a:ea typeface="+mn-ea"/>
        <a:cs typeface="Arial" charset="0"/>
      </a:defRPr>
    </a:lvl2pPr>
    <a:lvl3pPr marL="1042983" algn="l" rtl="0" fontAlgn="base">
      <a:spcBef>
        <a:spcPct val="0"/>
      </a:spcBef>
      <a:spcAft>
        <a:spcPct val="0"/>
      </a:spcAft>
      <a:defRPr kern="1200">
        <a:solidFill>
          <a:schemeClr val="tx1"/>
        </a:solidFill>
        <a:latin typeface="Arial" charset="0"/>
        <a:ea typeface="+mn-ea"/>
        <a:cs typeface="Arial" charset="0"/>
      </a:defRPr>
    </a:lvl3pPr>
    <a:lvl4pPr marL="1564475" algn="l" rtl="0" fontAlgn="base">
      <a:spcBef>
        <a:spcPct val="0"/>
      </a:spcBef>
      <a:spcAft>
        <a:spcPct val="0"/>
      </a:spcAft>
      <a:defRPr kern="1200">
        <a:solidFill>
          <a:schemeClr val="tx1"/>
        </a:solidFill>
        <a:latin typeface="Arial" charset="0"/>
        <a:ea typeface="+mn-ea"/>
        <a:cs typeface="Arial" charset="0"/>
      </a:defRPr>
    </a:lvl4pPr>
    <a:lvl5pPr marL="2085965" algn="l" rtl="0" fontAlgn="base">
      <a:spcBef>
        <a:spcPct val="0"/>
      </a:spcBef>
      <a:spcAft>
        <a:spcPct val="0"/>
      </a:spcAft>
      <a:defRPr kern="1200">
        <a:solidFill>
          <a:schemeClr val="tx1"/>
        </a:solidFill>
        <a:latin typeface="Arial" charset="0"/>
        <a:ea typeface="+mn-ea"/>
        <a:cs typeface="Arial" charset="0"/>
      </a:defRPr>
    </a:lvl5pPr>
    <a:lvl6pPr marL="2607457" algn="l" defTabSz="1042983" rtl="0" eaLnBrk="1" latinLnBrk="0" hangingPunct="1">
      <a:defRPr kern="1200">
        <a:solidFill>
          <a:schemeClr val="tx1"/>
        </a:solidFill>
        <a:latin typeface="Arial" charset="0"/>
        <a:ea typeface="+mn-ea"/>
        <a:cs typeface="Arial" charset="0"/>
      </a:defRPr>
    </a:lvl6pPr>
    <a:lvl7pPr marL="3128948" algn="l" defTabSz="1042983" rtl="0" eaLnBrk="1" latinLnBrk="0" hangingPunct="1">
      <a:defRPr kern="1200">
        <a:solidFill>
          <a:schemeClr val="tx1"/>
        </a:solidFill>
        <a:latin typeface="Arial" charset="0"/>
        <a:ea typeface="+mn-ea"/>
        <a:cs typeface="Arial" charset="0"/>
      </a:defRPr>
    </a:lvl7pPr>
    <a:lvl8pPr marL="3650440" algn="l" defTabSz="1042983" rtl="0" eaLnBrk="1" latinLnBrk="0" hangingPunct="1">
      <a:defRPr kern="1200">
        <a:solidFill>
          <a:schemeClr val="tx1"/>
        </a:solidFill>
        <a:latin typeface="Arial" charset="0"/>
        <a:ea typeface="+mn-ea"/>
        <a:cs typeface="Arial" charset="0"/>
      </a:defRPr>
    </a:lvl8pPr>
    <a:lvl9pPr marL="4171931" algn="l" defTabSz="1042983"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4606">
          <p15:clr>
            <a:srgbClr val="A4A3A4"/>
          </p15:clr>
        </p15:guide>
        <p15:guide id="2" orient="horz" pos="1119">
          <p15:clr>
            <a:srgbClr val="A4A3A4"/>
          </p15:clr>
        </p15:guide>
        <p15:guide id="3" orient="horz" pos="4378">
          <p15:clr>
            <a:srgbClr val="A4A3A4"/>
          </p15:clr>
        </p15:guide>
        <p15:guide id="4" pos="3294">
          <p15:clr>
            <a:srgbClr val="A4A3A4"/>
          </p15:clr>
        </p15:guide>
        <p15:guide id="5" pos="337">
          <p15:clr>
            <a:srgbClr val="A4A3A4"/>
          </p15:clr>
        </p15:guide>
        <p15:guide id="6" pos="6408">
          <p15:clr>
            <a:srgbClr val="A4A3A4"/>
          </p15:clr>
        </p15:guide>
        <p15:guide id="7" pos="3446">
          <p15:clr>
            <a:srgbClr val="A4A3A4"/>
          </p15:clr>
        </p15:guide>
        <p15:guide id="8" pos="1602">
          <p15:clr>
            <a:srgbClr val="A4A3A4"/>
          </p15:clr>
        </p15:guide>
        <p15:guide id="9">
          <p15:clr>
            <a:srgbClr val="A4A3A4"/>
          </p15:clr>
        </p15:guide>
      </p15:sldGuideLst>
    </p:ext>
    <p:ext uri="{2D200454-40CA-4A62-9FC3-DE9A4176ACB9}">
      <p15:notesGuideLst xmlns:p15="http://schemas.microsoft.com/office/powerpoint/2012/main" xmlns="">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C917"/>
    <a:srgbClr val="00697A"/>
    <a:srgbClr val="5F5F5F"/>
    <a:srgbClr val="777777"/>
    <a:srgbClr val="D9D9D9"/>
    <a:srgbClr val="BFBFBF"/>
    <a:srgbClr val="0C1C8C"/>
    <a:srgbClr val="1A75CF"/>
    <a:srgbClr val="000000"/>
    <a:srgbClr val="0073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735" autoAdjust="0"/>
    <p:restoredTop sz="94660" autoAdjust="0"/>
  </p:normalViewPr>
  <p:slideViewPr>
    <p:cSldViewPr snapToGrid="0" snapToObjects="1" showGuides="1">
      <p:cViewPr varScale="1">
        <p:scale>
          <a:sx n="117" d="100"/>
          <a:sy n="117" d="100"/>
        </p:scale>
        <p:origin x="-1680" y="-108"/>
      </p:cViewPr>
      <p:guideLst>
        <p:guide orient="horz" pos="4606"/>
        <p:guide orient="horz" pos="1119"/>
        <p:guide orient="horz" pos="4378"/>
        <p:guide pos="3294"/>
        <p:guide pos="337"/>
        <p:guide pos="6408"/>
        <p:guide pos="3446"/>
        <p:guide pos="1602"/>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7" d="100"/>
          <a:sy n="87" d="100"/>
        </p:scale>
        <p:origin x="-3672" y="-72"/>
      </p:cViewPr>
      <p:guideLst>
        <p:guide orient="horz" pos="3132"/>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8997" cy="496866"/>
          </a:xfrm>
          <a:prstGeom prst="rect">
            <a:avLst/>
          </a:prstGeom>
        </p:spPr>
        <p:txBody>
          <a:bodyPr vert="horz" lIns="93765" tIns="46883" rIns="93765" bIns="46883" rtlCol="0"/>
          <a:lstStyle>
            <a:lvl1pPr algn="l">
              <a:defRPr sz="1300"/>
            </a:lvl1pPr>
          </a:lstStyle>
          <a:p>
            <a:pPr>
              <a:defRPr/>
            </a:pPr>
            <a:endParaRPr lang="en-GB" dirty="0"/>
          </a:p>
        </p:txBody>
      </p:sp>
      <p:sp>
        <p:nvSpPr>
          <p:cNvPr id="3" name="Date Placeholder 2"/>
          <p:cNvSpPr>
            <a:spLocks noGrp="1"/>
          </p:cNvSpPr>
          <p:nvPr>
            <p:ph type="dt" sz="quarter" idx="1"/>
          </p:nvPr>
        </p:nvSpPr>
        <p:spPr>
          <a:xfrm>
            <a:off x="3855079" y="0"/>
            <a:ext cx="2948997" cy="496866"/>
          </a:xfrm>
          <a:prstGeom prst="rect">
            <a:avLst/>
          </a:prstGeom>
        </p:spPr>
        <p:txBody>
          <a:bodyPr vert="horz" lIns="93765" tIns="46883" rIns="93765" bIns="46883" rtlCol="0"/>
          <a:lstStyle>
            <a:lvl1pPr algn="r">
              <a:defRPr sz="1300"/>
            </a:lvl1pPr>
          </a:lstStyle>
          <a:p>
            <a:pPr>
              <a:defRPr/>
            </a:pPr>
            <a:fld id="{251338F9-1F0A-4DA2-AAC5-B93357AB68A2}" type="datetimeFigureOut">
              <a:rPr lang="en-GB"/>
              <a:pPr>
                <a:defRPr/>
              </a:pPr>
              <a:t>23/10/2017</a:t>
            </a:fld>
            <a:endParaRPr lang="en-GB" dirty="0"/>
          </a:p>
        </p:txBody>
      </p:sp>
      <p:sp>
        <p:nvSpPr>
          <p:cNvPr id="4" name="Footer Placeholder 3"/>
          <p:cNvSpPr>
            <a:spLocks noGrp="1"/>
          </p:cNvSpPr>
          <p:nvPr>
            <p:ph type="ftr" sz="quarter" idx="2"/>
          </p:nvPr>
        </p:nvSpPr>
        <p:spPr>
          <a:xfrm>
            <a:off x="0" y="9445538"/>
            <a:ext cx="2948997" cy="496866"/>
          </a:xfrm>
          <a:prstGeom prst="rect">
            <a:avLst/>
          </a:prstGeom>
        </p:spPr>
        <p:txBody>
          <a:bodyPr vert="horz" lIns="93765" tIns="46883" rIns="93765" bIns="46883" rtlCol="0" anchor="b"/>
          <a:lstStyle>
            <a:lvl1pPr algn="l">
              <a:defRPr sz="1300"/>
            </a:lvl1pPr>
          </a:lstStyle>
          <a:p>
            <a:pPr>
              <a:defRPr/>
            </a:pPr>
            <a:endParaRPr lang="en-GB" dirty="0"/>
          </a:p>
        </p:txBody>
      </p:sp>
      <p:sp>
        <p:nvSpPr>
          <p:cNvPr id="5" name="Slide Number Placeholder 4"/>
          <p:cNvSpPr>
            <a:spLocks noGrp="1"/>
          </p:cNvSpPr>
          <p:nvPr>
            <p:ph type="sldNum" sz="quarter" idx="3"/>
          </p:nvPr>
        </p:nvSpPr>
        <p:spPr>
          <a:xfrm>
            <a:off x="3855079" y="9445538"/>
            <a:ext cx="2948997" cy="496866"/>
          </a:xfrm>
          <a:prstGeom prst="rect">
            <a:avLst/>
          </a:prstGeom>
        </p:spPr>
        <p:txBody>
          <a:bodyPr vert="horz" lIns="93765" tIns="46883" rIns="93765" bIns="46883" rtlCol="0" anchor="b"/>
          <a:lstStyle>
            <a:lvl1pPr algn="r">
              <a:defRPr sz="1300"/>
            </a:lvl1pPr>
          </a:lstStyle>
          <a:p>
            <a:pPr>
              <a:defRPr/>
            </a:pPr>
            <a:fld id="{6FD3B25F-CFD3-46E1-9956-8D13BE9758D3}" type="slidenum">
              <a:rPr lang="en-GB"/>
              <a:pPr>
                <a:defRPr/>
              </a:pPr>
              <a:t>‹#›</a:t>
            </a:fld>
            <a:endParaRPr lang="en-GB" dirty="0"/>
          </a:p>
        </p:txBody>
      </p:sp>
    </p:spTree>
    <p:extLst>
      <p:ext uri="{BB962C8B-B14F-4D97-AF65-F5344CB8AC3E}">
        <p14:creationId xmlns:p14="http://schemas.microsoft.com/office/powerpoint/2010/main" xmlns="" val="3400980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8997" cy="496866"/>
          </a:xfrm>
          <a:prstGeom prst="rect">
            <a:avLst/>
          </a:prstGeom>
        </p:spPr>
        <p:txBody>
          <a:bodyPr vert="horz" lIns="95697" tIns="47848" rIns="95697" bIns="47848"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idx="1"/>
          </p:nvPr>
        </p:nvSpPr>
        <p:spPr>
          <a:xfrm>
            <a:off x="3855079" y="0"/>
            <a:ext cx="2948997" cy="496866"/>
          </a:xfrm>
          <a:prstGeom prst="rect">
            <a:avLst/>
          </a:prstGeom>
        </p:spPr>
        <p:txBody>
          <a:bodyPr vert="horz" lIns="95697" tIns="47848" rIns="95697" bIns="47848" rtlCol="0"/>
          <a:lstStyle>
            <a:lvl1pPr algn="r" fontAlgn="auto">
              <a:spcBef>
                <a:spcPts val="0"/>
              </a:spcBef>
              <a:spcAft>
                <a:spcPts val="0"/>
              </a:spcAft>
              <a:defRPr sz="1300">
                <a:latin typeface="+mn-lt"/>
                <a:cs typeface="+mn-cs"/>
              </a:defRPr>
            </a:lvl1pPr>
          </a:lstStyle>
          <a:p>
            <a:pPr>
              <a:defRPr/>
            </a:pPr>
            <a:fld id="{8E02B51E-1E11-4DD0-817C-7C5350C3B0F2}" type="datetimeFigureOut">
              <a:rPr lang="en-US"/>
              <a:pPr>
                <a:defRPr/>
              </a:pPr>
              <a:t>10/23/2017</a:t>
            </a:fld>
            <a:endParaRPr lang="en-US" dirty="0"/>
          </a:p>
        </p:txBody>
      </p:sp>
      <p:sp>
        <p:nvSpPr>
          <p:cNvPr id="4" name="Slide Image Placeholder 3"/>
          <p:cNvSpPr>
            <a:spLocks noGrp="1" noRot="1" noChangeAspect="1"/>
          </p:cNvSpPr>
          <p:nvPr>
            <p:ph type="sldImg" idx="2"/>
          </p:nvPr>
        </p:nvSpPr>
        <p:spPr>
          <a:xfrm>
            <a:off x="766763" y="746125"/>
            <a:ext cx="5272087" cy="3729038"/>
          </a:xfrm>
          <a:prstGeom prst="rect">
            <a:avLst/>
          </a:prstGeom>
          <a:noFill/>
          <a:ln w="12700">
            <a:solidFill>
              <a:prstClr val="black"/>
            </a:solidFill>
          </a:ln>
        </p:spPr>
        <p:txBody>
          <a:bodyPr vert="horz" lIns="95697" tIns="47848" rIns="95697" bIns="47848" rtlCol="0" anchor="ctr"/>
          <a:lstStyle/>
          <a:p>
            <a:pPr lvl="0"/>
            <a:endParaRPr lang="en-US" noProof="0" dirty="0"/>
          </a:p>
        </p:txBody>
      </p:sp>
      <p:sp>
        <p:nvSpPr>
          <p:cNvPr id="5" name="Notes Placeholder 4"/>
          <p:cNvSpPr>
            <a:spLocks noGrp="1"/>
          </p:cNvSpPr>
          <p:nvPr>
            <p:ph type="body" sz="quarter" idx="3"/>
          </p:nvPr>
        </p:nvSpPr>
        <p:spPr>
          <a:xfrm>
            <a:off x="679946" y="4722770"/>
            <a:ext cx="5445721" cy="4475183"/>
          </a:xfrm>
          <a:prstGeom prst="rect">
            <a:avLst/>
          </a:prstGeom>
        </p:spPr>
        <p:txBody>
          <a:bodyPr vert="horz" lIns="95697" tIns="47848" rIns="95697" bIns="4784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5538"/>
            <a:ext cx="2948997" cy="496866"/>
          </a:xfrm>
          <a:prstGeom prst="rect">
            <a:avLst/>
          </a:prstGeom>
        </p:spPr>
        <p:txBody>
          <a:bodyPr vert="horz" lIns="95697" tIns="47848" rIns="95697" bIns="47848" rtlCol="0" anchor="b"/>
          <a:lstStyle>
            <a:lvl1pPr algn="l" fontAlgn="auto">
              <a:spcBef>
                <a:spcPts val="0"/>
              </a:spcBef>
              <a:spcAft>
                <a:spcPts val="0"/>
              </a:spcAft>
              <a:defRPr sz="13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55079" y="9445538"/>
            <a:ext cx="2948997" cy="496866"/>
          </a:xfrm>
          <a:prstGeom prst="rect">
            <a:avLst/>
          </a:prstGeom>
        </p:spPr>
        <p:txBody>
          <a:bodyPr vert="horz" lIns="95697" tIns="47848" rIns="95697" bIns="47848" rtlCol="0" anchor="b"/>
          <a:lstStyle>
            <a:lvl1pPr algn="r" fontAlgn="auto">
              <a:spcBef>
                <a:spcPts val="0"/>
              </a:spcBef>
              <a:spcAft>
                <a:spcPts val="0"/>
              </a:spcAft>
              <a:defRPr sz="1300">
                <a:latin typeface="+mn-lt"/>
                <a:cs typeface="+mn-cs"/>
              </a:defRPr>
            </a:lvl1pPr>
          </a:lstStyle>
          <a:p>
            <a:pPr>
              <a:defRPr/>
            </a:pPr>
            <a:fld id="{F1125775-B1BA-49E1-877C-FC7C2491D01F}" type="slidenum">
              <a:rPr lang="en-US"/>
              <a:pPr>
                <a:defRPr/>
              </a:pPr>
              <a:t>‹#›</a:t>
            </a:fld>
            <a:endParaRPr lang="en-US" dirty="0"/>
          </a:p>
        </p:txBody>
      </p:sp>
    </p:spTree>
    <p:extLst>
      <p:ext uri="{BB962C8B-B14F-4D97-AF65-F5344CB8AC3E}">
        <p14:creationId xmlns:p14="http://schemas.microsoft.com/office/powerpoint/2010/main" xmlns="" val="1637550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21492" algn="l" rtl="0" eaLnBrk="0" fontAlgn="base" hangingPunct="0">
      <a:spcBef>
        <a:spcPct val="30000"/>
      </a:spcBef>
      <a:spcAft>
        <a:spcPct val="0"/>
      </a:spcAft>
      <a:defRPr sz="1400" kern="1200">
        <a:solidFill>
          <a:schemeClr val="tx1"/>
        </a:solidFill>
        <a:latin typeface="+mn-lt"/>
        <a:ea typeface="+mn-ea"/>
        <a:cs typeface="+mn-cs"/>
      </a:defRPr>
    </a:lvl2pPr>
    <a:lvl3pPr marL="1042983" algn="l" rtl="0" eaLnBrk="0" fontAlgn="base" hangingPunct="0">
      <a:spcBef>
        <a:spcPct val="30000"/>
      </a:spcBef>
      <a:spcAft>
        <a:spcPct val="0"/>
      </a:spcAft>
      <a:defRPr sz="1400" kern="1200">
        <a:solidFill>
          <a:schemeClr val="tx1"/>
        </a:solidFill>
        <a:latin typeface="+mn-lt"/>
        <a:ea typeface="+mn-ea"/>
        <a:cs typeface="+mn-cs"/>
      </a:defRPr>
    </a:lvl3pPr>
    <a:lvl4pPr marL="1564475" algn="l" rtl="0" eaLnBrk="0" fontAlgn="base" hangingPunct="0">
      <a:spcBef>
        <a:spcPct val="30000"/>
      </a:spcBef>
      <a:spcAft>
        <a:spcPct val="0"/>
      </a:spcAft>
      <a:defRPr sz="1400" kern="1200">
        <a:solidFill>
          <a:schemeClr val="tx1"/>
        </a:solidFill>
        <a:latin typeface="+mn-lt"/>
        <a:ea typeface="+mn-ea"/>
        <a:cs typeface="+mn-cs"/>
      </a:defRPr>
    </a:lvl4pPr>
    <a:lvl5pPr marL="2085965" algn="l" rtl="0" eaLnBrk="0" fontAlgn="base" hangingPunct="0">
      <a:spcBef>
        <a:spcPct val="30000"/>
      </a:spcBef>
      <a:spcAft>
        <a:spcPct val="0"/>
      </a:spcAft>
      <a:defRPr sz="1400" kern="1200">
        <a:solidFill>
          <a:schemeClr val="tx1"/>
        </a:solidFill>
        <a:latin typeface="+mn-lt"/>
        <a:ea typeface="+mn-ea"/>
        <a:cs typeface="+mn-cs"/>
      </a:defRPr>
    </a:lvl5pPr>
    <a:lvl6pPr marL="2607457" algn="l" defTabSz="1042983" rtl="0" eaLnBrk="1" latinLnBrk="0" hangingPunct="1">
      <a:defRPr sz="1400" kern="1200">
        <a:solidFill>
          <a:schemeClr val="tx1"/>
        </a:solidFill>
        <a:latin typeface="+mn-lt"/>
        <a:ea typeface="+mn-ea"/>
        <a:cs typeface="+mn-cs"/>
      </a:defRPr>
    </a:lvl6pPr>
    <a:lvl7pPr marL="3128948" algn="l" defTabSz="1042983" rtl="0" eaLnBrk="1" latinLnBrk="0" hangingPunct="1">
      <a:defRPr sz="1400" kern="1200">
        <a:solidFill>
          <a:schemeClr val="tx1"/>
        </a:solidFill>
        <a:latin typeface="+mn-lt"/>
        <a:ea typeface="+mn-ea"/>
        <a:cs typeface="+mn-cs"/>
      </a:defRPr>
    </a:lvl7pPr>
    <a:lvl8pPr marL="3650440" algn="l" defTabSz="1042983" rtl="0" eaLnBrk="1" latinLnBrk="0" hangingPunct="1">
      <a:defRPr sz="1400" kern="1200">
        <a:solidFill>
          <a:schemeClr val="tx1"/>
        </a:solidFill>
        <a:latin typeface="+mn-lt"/>
        <a:ea typeface="+mn-ea"/>
        <a:cs typeface="+mn-cs"/>
      </a:defRPr>
    </a:lvl8pPr>
    <a:lvl9pPr marL="4171931" algn="l" defTabSz="1042983"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pPr>
              <a:defRPr/>
            </a:pPr>
            <a:fld id="{F1125775-B1BA-49E1-877C-FC7C2491D01F}" type="slidenum">
              <a:rPr lang="en-US" smtClean="0"/>
              <a:pPr>
                <a:defRPr/>
              </a:pPr>
              <a:t>1</a:t>
            </a:fld>
            <a:endParaRPr lang="en-US" dirty="0"/>
          </a:p>
        </p:txBody>
      </p:sp>
    </p:spTree>
    <p:extLst>
      <p:ext uri="{BB962C8B-B14F-4D97-AF65-F5344CB8AC3E}">
        <p14:creationId xmlns:p14="http://schemas.microsoft.com/office/powerpoint/2010/main" xmlns="" val="3320418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pPr>
              <a:defRPr/>
            </a:pPr>
            <a:fld id="{F1125775-B1BA-49E1-877C-FC7C2491D01F}" type="slidenum">
              <a:rPr lang="en-US" smtClean="0"/>
              <a:pPr>
                <a:defRPr/>
              </a:pPr>
              <a:t>2</a:t>
            </a:fld>
            <a:endParaRPr lang="en-US" dirty="0"/>
          </a:p>
        </p:txBody>
      </p:sp>
    </p:spTree>
    <p:extLst>
      <p:ext uri="{BB962C8B-B14F-4D97-AF65-F5344CB8AC3E}">
        <p14:creationId xmlns:p14="http://schemas.microsoft.com/office/powerpoint/2010/main" xmlns="" val="3472800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pPr>
              <a:defRPr/>
            </a:pPr>
            <a:fld id="{F1125775-B1BA-49E1-877C-FC7C2491D01F}" type="slidenum">
              <a:rPr lang="en-US" smtClean="0"/>
              <a:pPr>
                <a:defRPr/>
              </a:pPr>
              <a:t>5</a:t>
            </a:fld>
            <a:endParaRPr lang="en-US" dirty="0"/>
          </a:p>
        </p:txBody>
      </p:sp>
    </p:spTree>
    <p:extLst>
      <p:ext uri="{BB962C8B-B14F-4D97-AF65-F5344CB8AC3E}">
        <p14:creationId xmlns:p14="http://schemas.microsoft.com/office/powerpoint/2010/main" xmlns="" val="15379185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ront cover with photo">
    <p:spTree>
      <p:nvGrpSpPr>
        <p:cNvPr id="1" name=""/>
        <p:cNvGrpSpPr/>
        <p:nvPr/>
      </p:nvGrpSpPr>
      <p:grpSpPr>
        <a:xfrm>
          <a:off x="0" y="0"/>
          <a:ext cx="0" cy="0"/>
          <a:chOff x="0" y="0"/>
          <a:chExt cx="0" cy="0"/>
        </a:xfrm>
      </p:grpSpPr>
      <p:pic>
        <p:nvPicPr>
          <p:cNvPr id="2" name="Picture 2" descr="V:\CORPORATE IDENTITY\CI PROJECTS\A - OFFICE TEMPLATES\A. 2014 PPT TEMPLATE REFRESH PROJECT\Template front cover options\Cover crops\cogs.jpg"/>
          <p:cNvPicPr>
            <a:picLocks noChangeAspect="1" noChangeArrowheads="1"/>
          </p:cNvPicPr>
          <p:nvPr userDrawn="1"/>
        </p:nvPicPr>
        <p:blipFill>
          <a:blip r:embed="rId2" cstate="print"/>
          <a:srcRect/>
          <a:stretch>
            <a:fillRect/>
          </a:stretch>
        </p:blipFill>
        <p:spPr bwMode="auto">
          <a:xfrm>
            <a:off x="508" y="1111"/>
            <a:ext cx="10692384" cy="7559040"/>
          </a:xfrm>
          <a:prstGeom prst="rect">
            <a:avLst/>
          </a:prstGeom>
          <a:noFill/>
        </p:spPr>
      </p:pic>
      <p:sp>
        <p:nvSpPr>
          <p:cNvPr id="11" name="Rectangle 2"/>
          <p:cNvSpPr/>
          <p:nvPr userDrawn="1"/>
        </p:nvSpPr>
        <p:spPr bwMode="ltGray">
          <a:xfrm>
            <a:off x="0" y="5045340"/>
            <a:ext cx="10693400" cy="12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2" name="Rectangle 1"/>
          <p:cNvSpPr/>
          <p:nvPr userDrawn="1"/>
        </p:nvSpPr>
        <p:spPr bwMode="ltGray">
          <a:xfrm>
            <a:off x="1016" y="3060748"/>
            <a:ext cx="10693400" cy="202560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4" name="PresentationTitle"/>
          <p:cNvSpPr>
            <a:spLocks noGrp="1"/>
          </p:cNvSpPr>
          <p:nvPr>
            <p:ph type="ctrTitle" hasCustomPrompt="1"/>
          </p:nvPr>
        </p:nvSpPr>
        <p:spPr bwMode="white">
          <a:xfrm>
            <a:off x="797904" y="3320141"/>
            <a:ext cx="9361401" cy="536204"/>
          </a:xfrm>
        </p:spPr>
        <p:txBody>
          <a:bodyPr wrap="square" anchor="b" anchorCtr="0">
            <a:noAutofit/>
          </a:bodyPr>
          <a:lstStyle>
            <a:lvl1pPr>
              <a:defRPr sz="2800" baseline="0">
                <a:solidFill>
                  <a:schemeClr val="bg1"/>
                </a:solidFill>
              </a:defRPr>
            </a:lvl1pPr>
          </a:lstStyle>
          <a:p>
            <a:r>
              <a:rPr lang="en-US" smtClean="0"/>
              <a:t>ORDINARY GENERAL MEETING</a:t>
            </a:r>
            <a:endParaRPr lang="en-US" dirty="0"/>
          </a:p>
        </p:txBody>
      </p:sp>
      <p:sp>
        <p:nvSpPr>
          <p:cNvPr id="15" name="Subtitle 2"/>
          <p:cNvSpPr>
            <a:spLocks noGrp="1"/>
          </p:cNvSpPr>
          <p:nvPr>
            <p:ph type="subTitle" idx="1"/>
          </p:nvPr>
        </p:nvSpPr>
        <p:spPr bwMode="white">
          <a:xfrm>
            <a:off x="798133" y="3846863"/>
            <a:ext cx="9371392" cy="413093"/>
          </a:xfrm>
          <a:prstGeom prst="rect">
            <a:avLst/>
          </a:prstGeom>
        </p:spPr>
        <p:txBody>
          <a:bodyPr wrap="square" anchor="ctr" anchorCtr="0">
            <a:noAutofit/>
          </a:bodyPr>
          <a:lstStyle>
            <a:lvl1pPr marL="0" indent="0" algn="l">
              <a:spcBef>
                <a:spcPts val="0"/>
              </a:spcBef>
              <a:buNone/>
              <a:defRPr sz="2000" b="0" baseline="0">
                <a:solidFill>
                  <a:schemeClr val="bg1"/>
                </a:solidFill>
              </a:defRPr>
            </a:lvl1pPr>
            <a:lvl2pPr marL="521492" indent="0" algn="ctr">
              <a:buNone/>
              <a:defRPr>
                <a:solidFill>
                  <a:schemeClr val="tx1">
                    <a:tint val="75000"/>
                  </a:schemeClr>
                </a:solidFill>
              </a:defRPr>
            </a:lvl2pPr>
            <a:lvl3pPr marL="1042983" indent="0" algn="ctr">
              <a:buNone/>
              <a:defRPr>
                <a:solidFill>
                  <a:schemeClr val="tx1">
                    <a:tint val="75000"/>
                  </a:schemeClr>
                </a:solidFill>
              </a:defRPr>
            </a:lvl3pPr>
            <a:lvl4pPr marL="1564475" indent="0" algn="ctr">
              <a:buNone/>
              <a:defRPr>
                <a:solidFill>
                  <a:schemeClr val="tx1">
                    <a:tint val="75000"/>
                  </a:schemeClr>
                </a:solidFill>
              </a:defRPr>
            </a:lvl4pPr>
            <a:lvl5pPr marL="2085965" indent="0" algn="ctr">
              <a:buNone/>
              <a:defRPr>
                <a:solidFill>
                  <a:schemeClr val="tx1">
                    <a:tint val="75000"/>
                  </a:schemeClr>
                </a:solidFill>
              </a:defRPr>
            </a:lvl5pPr>
            <a:lvl6pPr marL="2607457" indent="0" algn="ctr">
              <a:buNone/>
              <a:defRPr>
                <a:solidFill>
                  <a:schemeClr val="tx1">
                    <a:tint val="75000"/>
                  </a:schemeClr>
                </a:solidFill>
              </a:defRPr>
            </a:lvl6pPr>
            <a:lvl7pPr marL="3128948" indent="0" algn="ctr">
              <a:buNone/>
              <a:defRPr>
                <a:solidFill>
                  <a:schemeClr val="tx1">
                    <a:tint val="75000"/>
                  </a:schemeClr>
                </a:solidFill>
              </a:defRPr>
            </a:lvl7pPr>
            <a:lvl8pPr marL="3650440" indent="0" algn="ctr">
              <a:buNone/>
              <a:defRPr>
                <a:solidFill>
                  <a:schemeClr val="tx1">
                    <a:tint val="75000"/>
                  </a:schemeClr>
                </a:solidFill>
              </a:defRPr>
            </a:lvl8pPr>
            <a:lvl9pPr marL="4171931" indent="0" algn="ctr">
              <a:buNone/>
              <a:defRPr>
                <a:solidFill>
                  <a:schemeClr val="tx1">
                    <a:tint val="75000"/>
                  </a:schemeClr>
                </a:solidFill>
              </a:defRPr>
            </a:lvl9pPr>
          </a:lstStyle>
          <a:p>
            <a:r>
              <a:rPr lang="en-US" smtClean="0"/>
              <a:t>Click to edit Master subtitle style</a:t>
            </a:r>
            <a:endParaRPr lang="en-US" dirty="0"/>
          </a:p>
        </p:txBody>
      </p:sp>
      <p:sp>
        <p:nvSpPr>
          <p:cNvPr id="16" name="PresentationDate"/>
          <p:cNvSpPr>
            <a:spLocks noGrp="1"/>
          </p:cNvSpPr>
          <p:nvPr>
            <p:ph type="body" sz="quarter" idx="13" hasCustomPrompt="1"/>
          </p:nvPr>
        </p:nvSpPr>
        <p:spPr bwMode="white">
          <a:xfrm>
            <a:off x="798133" y="4260082"/>
            <a:ext cx="9371392" cy="536204"/>
          </a:xfrm>
          <a:prstGeom prst="rect">
            <a:avLst/>
          </a:prstGeom>
        </p:spPr>
        <p:txBody>
          <a:bodyPr wrap="square" anchor="t" anchorCtr="0">
            <a:noAutofit/>
          </a:bodyPr>
          <a:lstStyle>
            <a:lvl1pPr marL="0" indent="0">
              <a:spcBef>
                <a:spcPts val="0"/>
              </a:spcBef>
              <a:buNone/>
              <a:defRPr sz="2000">
                <a:solidFill>
                  <a:schemeClr val="tx1">
                    <a:lumMod val="20000"/>
                    <a:lumOff val="80000"/>
                  </a:schemeClr>
                </a:solidFill>
              </a:defRPr>
            </a:lvl1pPr>
            <a:lvl2pPr>
              <a:buNone/>
              <a:defRPr/>
            </a:lvl2pPr>
            <a:lvl3pPr>
              <a:buNone/>
              <a:defRPr/>
            </a:lvl3pPr>
            <a:lvl4pPr>
              <a:buNone/>
              <a:defRPr/>
            </a:lvl4pPr>
            <a:lvl5pPr>
              <a:buNone/>
              <a:defRPr/>
            </a:lvl5pPr>
          </a:lstStyle>
          <a:p>
            <a:pPr lvl="0"/>
            <a:r>
              <a:rPr lang="en-US" smtClean="0"/>
              <a:t>01 octobre 2014</a:t>
            </a:r>
          </a:p>
        </p:txBody>
      </p:sp>
      <p:pic>
        <p:nvPicPr>
          <p:cNvPr id="10" name="AlJadaanLogo" descr="Jadaan-Logo_white.png" hidden="1"/>
          <p:cNvPicPr preferRelativeResize="0">
            <a:picLocks noChangeAspect="1"/>
          </p:cNvPicPr>
          <p:nvPr userDrawn="1"/>
        </p:nvPicPr>
        <p:blipFill>
          <a:blip r:embed="rId3" cstate="print"/>
          <a:stretch>
            <a:fillRect/>
          </a:stretch>
        </p:blipFill>
        <p:spPr bwMode="auto">
          <a:xfrm>
            <a:off x="8396400" y="5493480"/>
            <a:ext cx="1611127" cy="362311"/>
          </a:xfrm>
          <a:prstGeom prst="rect">
            <a:avLst/>
          </a:prstGeom>
          <a:noFill/>
          <a:ln w="9525">
            <a:noFill/>
            <a:miter lim="800000"/>
            <a:headEnd/>
            <a:tailEnd/>
          </a:ln>
        </p:spPr>
      </p:pic>
      <p:pic>
        <p:nvPicPr>
          <p:cNvPr id="13" name="LogoWhiteLarge" descr="C:\Program Files\Microsoft Office\Templates\CCTemplates\images\KremerlogoWhite.png"/>
          <p:cNvPicPr>
            <a:picLocks/>
          </p:cNvPicPr>
          <p:nvPr userDrawn="1"/>
        </p:nvPicPr>
        <p:blipFill>
          <a:blip r:embed="rId4" cstate="print"/>
          <a:stretch>
            <a:fillRect/>
          </a:stretch>
        </p:blipFill>
        <p:spPr>
          <a:xfrm>
            <a:off x="493200" y="5043600"/>
            <a:ext cx="2880366" cy="1258827"/>
          </a:xfrm>
          <a:prstGeom prst="rect">
            <a:avLst/>
          </a:prstGeom>
        </p:spPr>
      </p:pic>
      <p:pic>
        <p:nvPicPr>
          <p:cNvPr id="17" name="LWPLogo" descr="LWPLogo.png" hidden="1"/>
          <p:cNvPicPr preferRelativeResize="0">
            <a:picLocks noChangeAspect="1"/>
          </p:cNvPicPr>
          <p:nvPr userDrawn="1"/>
        </p:nvPicPr>
        <p:blipFill>
          <a:blip r:embed="rId5" cstate="print"/>
          <a:srcRect/>
          <a:stretch>
            <a:fillRect/>
          </a:stretch>
        </p:blipFill>
        <p:spPr bwMode="auto">
          <a:xfrm>
            <a:off x="8945923" y="5500224"/>
            <a:ext cx="1044001" cy="3625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White (with photo)">
    <p:spTree>
      <p:nvGrpSpPr>
        <p:cNvPr id="1" name=""/>
        <p:cNvGrpSpPr/>
        <p:nvPr/>
      </p:nvGrpSpPr>
      <p:grpSpPr>
        <a:xfrm>
          <a:off x="0" y="0"/>
          <a:ext cx="0" cy="0"/>
          <a:chOff x="0" y="0"/>
          <a:chExt cx="0" cy="0"/>
        </a:xfrm>
      </p:grpSpPr>
      <p:sp>
        <p:nvSpPr>
          <p:cNvPr id="11" name="Content Placeholder 10"/>
          <p:cNvSpPr>
            <a:spLocks noGrp="1"/>
          </p:cNvSpPr>
          <p:nvPr>
            <p:ph sz="quarter" idx="17"/>
          </p:nvPr>
        </p:nvSpPr>
        <p:spPr>
          <a:xfrm>
            <a:off x="2534115" y="2056596"/>
            <a:ext cx="5968187" cy="4328472"/>
          </a:xfrm>
          <a:prstGeom prst="rect">
            <a:avLst/>
          </a:prstGeom>
        </p:spPr>
        <p:txBody>
          <a:bodyPr/>
          <a:lstStyle>
            <a:lvl1pPr marL="412848" indent="-412848">
              <a:lnSpc>
                <a:spcPts val="2281"/>
              </a:lnSpc>
              <a:spcBef>
                <a:spcPts val="0"/>
              </a:spcBef>
              <a:buClr>
                <a:schemeClr val="tx1"/>
              </a:buClr>
              <a:buFont typeface="+mj-lt"/>
              <a:buAutoNum type="arabicPeriod"/>
              <a:tabLst/>
              <a:defRPr>
                <a:solidFill>
                  <a:schemeClr val="tx1"/>
                </a:solidFill>
              </a:defRPr>
            </a:lvl1pPr>
            <a:lvl2pPr marL="717051" indent="-304203">
              <a:lnSpc>
                <a:spcPts val="2281"/>
              </a:lnSpc>
              <a:spcBef>
                <a:spcPts val="0"/>
              </a:spcBef>
              <a:spcAft>
                <a:spcPts val="0"/>
              </a:spcAft>
              <a:buClr>
                <a:schemeClr val="tx1"/>
              </a:buClr>
              <a:buFont typeface="+mj-lt"/>
              <a:buAutoNum type="romanLcPeriod"/>
              <a:defRPr sz="1400" b="0">
                <a:solidFill>
                  <a:schemeClr val="tx1"/>
                </a:solidFill>
              </a:defRPr>
            </a:lvl2pPr>
          </a:lstStyle>
          <a:p>
            <a:pPr lvl="0"/>
            <a:r>
              <a:rPr lang="en-US" smtClean="0"/>
              <a:t>Click to edit Master text styles</a:t>
            </a:r>
          </a:p>
          <a:p>
            <a:pPr lvl="1"/>
            <a:r>
              <a:rPr lang="en-US" smtClean="0"/>
              <a:t>Second level</a:t>
            </a:r>
          </a:p>
        </p:txBody>
      </p:sp>
      <p:sp>
        <p:nvSpPr>
          <p:cNvPr id="13" name="Content Placeholder 12"/>
          <p:cNvSpPr>
            <a:spLocks noGrp="1"/>
          </p:cNvSpPr>
          <p:nvPr>
            <p:ph sz="quarter" idx="18"/>
          </p:nvPr>
        </p:nvSpPr>
        <p:spPr>
          <a:xfrm>
            <a:off x="8670041" y="2056596"/>
            <a:ext cx="1488689" cy="4328472"/>
          </a:xfrm>
          <a:prstGeom prst="rect">
            <a:avLst/>
          </a:prstGeom>
        </p:spPr>
        <p:txBody>
          <a:bodyPr/>
          <a:lstStyle>
            <a:lvl1pPr marL="0" indent="0" algn="r">
              <a:lnSpc>
                <a:spcPts val="2281"/>
              </a:lnSpc>
              <a:spcBef>
                <a:spcPts val="0"/>
              </a:spcBef>
              <a:buNone/>
              <a:defRPr>
                <a:solidFill>
                  <a:schemeClr val="tx1"/>
                </a:solidFill>
              </a:defRPr>
            </a:lvl1pPr>
            <a:lvl2pPr marL="1588" indent="-1588" algn="r">
              <a:lnSpc>
                <a:spcPts val="2281"/>
              </a:lnSpc>
              <a:spcBef>
                <a:spcPts val="0"/>
              </a:spcBef>
              <a:spcAft>
                <a:spcPts val="0"/>
              </a:spcAft>
              <a:buNone/>
              <a:defRPr sz="1400" b="0" baseline="0">
                <a:solidFill>
                  <a:schemeClr val="tx1"/>
                </a:solidFill>
              </a:defRPr>
            </a:lvl2pPr>
          </a:lstStyle>
          <a:p>
            <a:pPr lvl="0"/>
            <a:r>
              <a:rPr lang="en-US" smtClean="0"/>
              <a:t>Click to edit Master text styles</a:t>
            </a:r>
          </a:p>
          <a:p>
            <a:pPr lvl="1"/>
            <a:r>
              <a:rPr lang="en-US" smtClean="0"/>
              <a:t>Second level</a:t>
            </a:r>
          </a:p>
        </p:txBody>
      </p:sp>
      <p:sp>
        <p:nvSpPr>
          <p:cNvPr id="6" name="Slide Number Placeholder 5"/>
          <p:cNvSpPr>
            <a:spLocks noGrp="1"/>
          </p:cNvSpPr>
          <p:nvPr>
            <p:ph type="sldNum" sz="quarter" idx="19"/>
          </p:nvPr>
        </p:nvSpPr>
        <p:spPr/>
        <p:txBody>
          <a:bodyPr/>
          <a:lstStyle>
            <a:lvl1pPr>
              <a:defRPr>
                <a:solidFill>
                  <a:schemeClr val="tx1"/>
                </a:solidFill>
              </a:defRPr>
            </a:lvl1pPr>
          </a:lstStyle>
          <a:p>
            <a:pPr>
              <a:defRPr/>
            </a:pPr>
            <a:fld id="{2E4D1086-42D3-4409-97A9-3582C6BEB381}" type="slidenum">
              <a:rPr lang="en-US"/>
              <a:pPr>
                <a:defRPr/>
              </a:pPr>
              <a:t>‹#›</a:t>
            </a:fld>
            <a:endParaRPr lang="en-US" dirty="0"/>
          </a:p>
        </p:txBody>
      </p:sp>
      <p:sp>
        <p:nvSpPr>
          <p:cNvPr id="7" name="Footer Placeholder 6"/>
          <p:cNvSpPr>
            <a:spLocks noGrp="1"/>
          </p:cNvSpPr>
          <p:nvPr>
            <p:ph type="ftr" sz="quarter" idx="20"/>
          </p:nvPr>
        </p:nvSpPr>
        <p:spPr>
          <a:xfrm>
            <a:off x="2544763" y="7099300"/>
            <a:ext cx="5651500" cy="322263"/>
          </a:xfrm>
        </p:spPr>
        <p:txBody>
          <a:bodyPr/>
          <a:lstStyle>
            <a:lvl1pPr>
              <a:defRPr>
                <a:solidFill>
                  <a:schemeClr val="tx1"/>
                </a:solidFill>
              </a:defRPr>
            </a:lvl1pPr>
          </a:lstStyle>
          <a:p>
            <a:pPr>
              <a:defRPr/>
            </a:pPr>
            <a:r>
              <a:rPr lang="fr-FR" smtClean="0"/>
              <a:t>TEXTE DES PROJETS DE RESOLUTIONS DE L'ASSEMBLEE GENERALE ORDINAIRE - 3 OCTOBER 2014</a:t>
            </a:r>
            <a:endParaRPr lang="en-US"/>
          </a:p>
        </p:txBody>
      </p:sp>
      <p:sp>
        <p:nvSpPr>
          <p:cNvPr id="8" name="Title 7"/>
          <p:cNvSpPr>
            <a:spLocks noGrp="1"/>
          </p:cNvSpPr>
          <p:nvPr>
            <p:ph type="title"/>
          </p:nvPr>
        </p:nvSpPr>
        <p:spPr>
          <a:xfrm>
            <a:off x="2534400" y="303213"/>
            <a:ext cx="7614000" cy="1260475"/>
          </a:xfrm>
        </p:spPr>
        <p:txBody>
          <a:bodyPr/>
          <a:lstStyle>
            <a:lvl1pPr>
              <a:defRPr/>
            </a:lvl1pPr>
          </a:lstStyle>
          <a:p>
            <a:r>
              <a:rPr lang="en-US" smtClean="0"/>
              <a:t>Click to edit Master title style</a:t>
            </a:r>
            <a:endParaRPr lang="en-GB" dirty="0"/>
          </a:p>
        </p:txBody>
      </p:sp>
      <p:pic>
        <p:nvPicPr>
          <p:cNvPr id="2050" name="Picture 2" descr="V:\CORPORATE IDENTITY\CI PROJECTS\A - OFFICE TEMPLATES\A. 2014 PPT TEMPLATE REFRESH PROJECT\Template front cover options\Sidebar crops\clocks.jpg"/>
          <p:cNvPicPr>
            <a:picLocks noChangeAspect="1" noChangeArrowheads="1"/>
          </p:cNvPicPr>
          <p:nvPr userDrawn="1"/>
        </p:nvPicPr>
        <p:blipFill>
          <a:blip r:embed="rId2" cstate="print"/>
          <a:srcRect/>
          <a:stretch>
            <a:fillRect/>
          </a:stretch>
        </p:blipFill>
        <p:spPr bwMode="auto">
          <a:xfrm>
            <a:off x="0" y="1111"/>
            <a:ext cx="2304288" cy="755904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a:lvl1pPr>
          </a:lstStyle>
          <a:p>
            <a:r>
              <a:rPr lang="en-US" smtClean="0"/>
              <a:t>Click to edit Master title style</a:t>
            </a:r>
            <a:endParaRPr lang="en-US" dirty="0"/>
          </a:p>
        </p:txBody>
      </p:sp>
      <p:sp>
        <p:nvSpPr>
          <p:cNvPr id="9" name="Content Placeholder 10"/>
          <p:cNvSpPr>
            <a:spLocks noGrp="1"/>
          </p:cNvSpPr>
          <p:nvPr>
            <p:ph sz="quarter" idx="18" hasCustomPrompt="1"/>
          </p:nvPr>
        </p:nvSpPr>
        <p:spPr>
          <a:xfrm>
            <a:off x="525463" y="6923088"/>
            <a:ext cx="6865937" cy="176212"/>
          </a:xfrm>
          <a:prstGeom prst="rect">
            <a:avLst/>
          </a:prstGeom>
        </p:spPr>
        <p:txBody>
          <a:bodyPr tIns="0" bIns="0" anchor="b"/>
          <a:lstStyle>
            <a:lvl1pPr marL="0" indent="0">
              <a:buNone/>
              <a:defRPr sz="900" baseline="0">
                <a:solidFill>
                  <a:schemeClr val="tx2"/>
                </a:solidFill>
              </a:defRPr>
            </a:lvl1pPr>
          </a:lstStyle>
          <a:p>
            <a:pPr lvl="0"/>
            <a:r>
              <a:rPr lang="en-US" dirty="0" smtClean="0"/>
              <a:t>Click to add footer text</a:t>
            </a:r>
          </a:p>
        </p:txBody>
      </p:sp>
      <p:sp>
        <p:nvSpPr>
          <p:cNvPr id="5" name="Slide Number Placeholder 5"/>
          <p:cNvSpPr>
            <a:spLocks noGrp="1"/>
          </p:cNvSpPr>
          <p:nvPr>
            <p:ph type="sldNum" sz="quarter" idx="19"/>
          </p:nvPr>
        </p:nvSpPr>
        <p:spPr/>
        <p:txBody>
          <a:bodyPr/>
          <a:lstStyle>
            <a:lvl1pPr>
              <a:defRPr/>
            </a:lvl1pPr>
          </a:lstStyle>
          <a:p>
            <a:pPr>
              <a:defRPr/>
            </a:pPr>
            <a:fld id="{C6DF25AF-5034-4EBD-B5E0-1BA05C6531E9}" type="slidenum">
              <a:rPr lang="en-US"/>
              <a:pPr>
                <a:defRPr/>
              </a:pPr>
              <a:t>‹#›</a:t>
            </a:fld>
            <a:endParaRPr lang="en-US" dirty="0"/>
          </a:p>
        </p:txBody>
      </p:sp>
      <p:sp>
        <p:nvSpPr>
          <p:cNvPr id="8" name="Footer Placeholder 4"/>
          <p:cNvSpPr>
            <a:spLocks noGrp="1"/>
          </p:cNvSpPr>
          <p:nvPr>
            <p:ph type="ftr" sz="quarter" idx="20"/>
          </p:nvPr>
        </p:nvSpPr>
        <p:spPr/>
        <p:txBody>
          <a:bodyPr/>
          <a:lstStyle>
            <a:lvl1pPr>
              <a:defRPr/>
            </a:lvl1pPr>
          </a:lstStyle>
          <a:p>
            <a:pPr>
              <a:defRPr/>
            </a:pPr>
            <a:r>
              <a:rPr lang="fr-FR" smtClean="0"/>
              <a:t>TEXTE DES PROJETS DE RESOLUTIONS DE L'ASSEMBLEE GENERALE ORDINAIRE - 3 OCTOBER 2014</a:t>
            </a:r>
            <a:endParaRPr lang="en-US"/>
          </a:p>
        </p:txBody>
      </p:sp>
      <p:sp>
        <p:nvSpPr>
          <p:cNvPr id="16" name="Text Placeholder 15"/>
          <p:cNvSpPr>
            <a:spLocks noGrp="1"/>
          </p:cNvSpPr>
          <p:nvPr>
            <p:ph type="body" sz="quarter" idx="21"/>
          </p:nvPr>
        </p:nvSpPr>
        <p:spPr>
          <a:xfrm>
            <a:off x="534988" y="1776413"/>
            <a:ext cx="9623425" cy="5146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age two colum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lvl1pPr>
              <a:defRPr/>
            </a:lvl1pPr>
          </a:lstStyle>
          <a:p>
            <a:r>
              <a:rPr lang="en-US" smtClean="0"/>
              <a:t>Click to edit Master title style</a:t>
            </a:r>
            <a:endParaRPr lang="en-US" dirty="0"/>
          </a:p>
        </p:txBody>
      </p:sp>
      <p:sp>
        <p:nvSpPr>
          <p:cNvPr id="6" name="Slide Number Placeholder 5"/>
          <p:cNvSpPr>
            <a:spLocks noGrp="1"/>
          </p:cNvSpPr>
          <p:nvPr>
            <p:ph type="sldNum" sz="quarter" idx="24"/>
          </p:nvPr>
        </p:nvSpPr>
        <p:spPr/>
        <p:txBody>
          <a:bodyPr/>
          <a:lstStyle>
            <a:lvl1pPr>
              <a:defRPr/>
            </a:lvl1pPr>
          </a:lstStyle>
          <a:p>
            <a:pPr>
              <a:defRPr/>
            </a:pPr>
            <a:fld id="{9A834FB6-DA35-4A27-A34E-0866702D4D4C}" type="slidenum">
              <a:rPr lang="en-US"/>
              <a:pPr>
                <a:defRPr/>
              </a:pPr>
              <a:t>‹#›</a:t>
            </a:fld>
            <a:endParaRPr lang="en-US" dirty="0"/>
          </a:p>
        </p:txBody>
      </p:sp>
      <p:sp>
        <p:nvSpPr>
          <p:cNvPr id="7" name="Footer Placeholder 4"/>
          <p:cNvSpPr>
            <a:spLocks noGrp="1"/>
          </p:cNvSpPr>
          <p:nvPr>
            <p:ph type="ftr" sz="quarter" idx="25"/>
          </p:nvPr>
        </p:nvSpPr>
        <p:spPr/>
        <p:txBody>
          <a:bodyPr/>
          <a:lstStyle>
            <a:lvl1pPr>
              <a:defRPr/>
            </a:lvl1pPr>
          </a:lstStyle>
          <a:p>
            <a:pPr>
              <a:defRPr/>
            </a:pPr>
            <a:r>
              <a:rPr lang="fr-FR" smtClean="0"/>
              <a:t>TEXTE DES PROJETS DE RESOLUTIONS DE L'ASSEMBLEE GENERALE ORDINAIRE - 3 OCTOBER 2014</a:t>
            </a:r>
            <a:endParaRPr lang="en-US"/>
          </a:p>
        </p:txBody>
      </p:sp>
      <p:sp>
        <p:nvSpPr>
          <p:cNvPr id="15" name="Text Placeholder 14"/>
          <p:cNvSpPr>
            <a:spLocks noGrp="1"/>
          </p:cNvSpPr>
          <p:nvPr>
            <p:ph type="body" sz="quarter" idx="26"/>
          </p:nvPr>
        </p:nvSpPr>
        <p:spPr>
          <a:xfrm>
            <a:off x="534988" y="1776413"/>
            <a:ext cx="4694237" cy="5173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Text Placeholder 16"/>
          <p:cNvSpPr>
            <a:spLocks noGrp="1"/>
          </p:cNvSpPr>
          <p:nvPr>
            <p:ph type="body" sz="quarter" idx="27"/>
          </p:nvPr>
        </p:nvSpPr>
        <p:spPr>
          <a:xfrm>
            <a:off x="5470525" y="1776413"/>
            <a:ext cx="4702175" cy="5173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8" name="Content Placeholder 10"/>
          <p:cNvSpPr>
            <a:spLocks noGrp="1"/>
          </p:cNvSpPr>
          <p:nvPr>
            <p:ph sz="quarter" idx="18" hasCustomPrompt="1"/>
          </p:nvPr>
        </p:nvSpPr>
        <p:spPr>
          <a:xfrm>
            <a:off x="525463" y="6923088"/>
            <a:ext cx="6865937" cy="176212"/>
          </a:xfrm>
          <a:prstGeom prst="rect">
            <a:avLst/>
          </a:prstGeom>
        </p:spPr>
        <p:txBody>
          <a:bodyPr tIns="0" bIns="0" anchor="b"/>
          <a:lstStyle>
            <a:lvl1pPr marL="0" indent="0">
              <a:buNone/>
              <a:defRPr sz="900" baseline="0">
                <a:solidFill>
                  <a:schemeClr val="tx2"/>
                </a:solidFill>
              </a:defRPr>
            </a:lvl1pPr>
          </a:lstStyle>
          <a:p>
            <a:pPr lvl="0"/>
            <a:r>
              <a:rPr lang="en-US" dirty="0" smtClean="0"/>
              <a:t>Click to add footer text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page - quarter page pull quote colour (LHS)">
    <p:spTree>
      <p:nvGrpSpPr>
        <p:cNvPr id="1" name=""/>
        <p:cNvGrpSpPr/>
        <p:nvPr/>
      </p:nvGrpSpPr>
      <p:grpSpPr>
        <a:xfrm>
          <a:off x="0" y="0"/>
          <a:ext cx="0" cy="0"/>
          <a:chOff x="0" y="0"/>
          <a:chExt cx="0" cy="0"/>
        </a:xfrm>
      </p:grpSpPr>
      <p:sp>
        <p:nvSpPr>
          <p:cNvPr id="13" name="Rectangle 12"/>
          <p:cNvSpPr/>
          <p:nvPr userDrawn="1"/>
        </p:nvSpPr>
        <p:spPr bwMode="white">
          <a:xfrm>
            <a:off x="0" y="0"/>
            <a:ext cx="2304288" cy="75612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a:defRPr/>
            </a:pPr>
            <a:endParaRPr lang="en-GB"/>
          </a:p>
        </p:txBody>
      </p:sp>
      <p:sp>
        <p:nvSpPr>
          <p:cNvPr id="14" name="Content Placeholder 8"/>
          <p:cNvSpPr>
            <a:spLocks noGrp="1"/>
          </p:cNvSpPr>
          <p:nvPr>
            <p:ph sz="quarter" idx="13" hasCustomPrompt="1"/>
          </p:nvPr>
        </p:nvSpPr>
        <p:spPr bwMode="black">
          <a:xfrm>
            <a:off x="245301" y="1774797"/>
            <a:ext cx="1859368" cy="4979582"/>
          </a:xfrm>
          <a:prstGeom prst="rect">
            <a:avLst/>
          </a:prstGeom>
        </p:spPr>
        <p:txBody>
          <a:bodyPr lIns="0" tIns="102656" rIns="0" bIns="0">
            <a:noAutofit/>
          </a:bodyPr>
          <a:lstStyle>
            <a:lvl1pPr marL="0" indent="0">
              <a:buFontTx/>
              <a:buNone/>
              <a:defRPr sz="2000">
                <a:solidFill>
                  <a:schemeClr val="bg1"/>
                </a:solidFill>
              </a:defRPr>
            </a:lvl1pPr>
            <a:lvl2pPr marL="85725" indent="0">
              <a:spcBef>
                <a:spcPts val="228"/>
              </a:spcBef>
              <a:buFontTx/>
              <a:buNone/>
              <a:defRPr sz="1400" b="0">
                <a:solidFill>
                  <a:schemeClr val="tx1">
                    <a:lumMod val="20000"/>
                    <a:lumOff val="80000"/>
                  </a:schemeClr>
                </a:solidFill>
              </a:defRPr>
            </a:lvl2pPr>
          </a:lstStyle>
          <a:p>
            <a:pPr lvl="0"/>
            <a:r>
              <a:rPr lang="en-US" dirty="0" smtClean="0"/>
              <a:t>“Pull-quote”</a:t>
            </a:r>
          </a:p>
          <a:p>
            <a:pPr lvl="1"/>
            <a:r>
              <a:rPr lang="en-US" dirty="0" smtClean="0"/>
              <a:t>Source</a:t>
            </a:r>
          </a:p>
          <a:p>
            <a:pPr lvl="1"/>
            <a:endParaRPr lang="en-US" dirty="0" smtClean="0"/>
          </a:p>
        </p:txBody>
      </p:sp>
      <p:sp>
        <p:nvSpPr>
          <p:cNvPr id="10" name="Title 9"/>
          <p:cNvSpPr>
            <a:spLocks noGrp="1"/>
          </p:cNvSpPr>
          <p:nvPr>
            <p:ph type="title"/>
          </p:nvPr>
        </p:nvSpPr>
        <p:spPr>
          <a:xfrm>
            <a:off x="2534114" y="302801"/>
            <a:ext cx="7624617" cy="1260211"/>
          </a:xfrm>
        </p:spPr>
        <p:txBody>
          <a:bodyPr/>
          <a:lstStyle>
            <a:lvl1pPr>
              <a:defRPr/>
            </a:lvl1pPr>
          </a:lstStyle>
          <a:p>
            <a:r>
              <a:rPr lang="en-US" smtClean="0"/>
              <a:t>Click to edit Master title style</a:t>
            </a:r>
            <a:endParaRPr lang="en-US" dirty="0"/>
          </a:p>
        </p:txBody>
      </p:sp>
      <p:sp>
        <p:nvSpPr>
          <p:cNvPr id="8" name="Slide Number Placeholder 7"/>
          <p:cNvSpPr>
            <a:spLocks noGrp="1"/>
          </p:cNvSpPr>
          <p:nvPr>
            <p:ph type="sldNum" sz="quarter" idx="19"/>
          </p:nvPr>
        </p:nvSpPr>
        <p:spPr/>
        <p:txBody>
          <a:bodyPr/>
          <a:lstStyle>
            <a:lvl1pPr>
              <a:defRPr/>
            </a:lvl1pPr>
          </a:lstStyle>
          <a:p>
            <a:pPr>
              <a:defRPr/>
            </a:pPr>
            <a:fld id="{87639BA5-281E-4CF2-98C2-47E83E731143}" type="slidenum">
              <a:rPr lang="en-US"/>
              <a:pPr>
                <a:defRPr/>
              </a:pPr>
              <a:t>‹#›</a:t>
            </a:fld>
            <a:endParaRPr lang="en-US" dirty="0"/>
          </a:p>
        </p:txBody>
      </p:sp>
      <p:sp>
        <p:nvSpPr>
          <p:cNvPr id="9" name="Footer Placeholder 8"/>
          <p:cNvSpPr>
            <a:spLocks noGrp="1"/>
          </p:cNvSpPr>
          <p:nvPr>
            <p:ph type="ftr" sz="quarter" idx="20"/>
          </p:nvPr>
        </p:nvSpPr>
        <p:spPr>
          <a:xfrm>
            <a:off x="2533650" y="7099300"/>
            <a:ext cx="5662613" cy="322263"/>
          </a:xfrm>
        </p:spPr>
        <p:txBody>
          <a:bodyPr/>
          <a:lstStyle>
            <a:lvl1pPr>
              <a:defRPr/>
            </a:lvl1pPr>
          </a:lstStyle>
          <a:p>
            <a:pPr>
              <a:defRPr/>
            </a:pPr>
            <a:r>
              <a:rPr lang="fr-FR" smtClean="0"/>
              <a:t>TEXTE DES PROJETS DE RESOLUTIONS DE L'ASSEMBLEE GENERALE ORDINAIRE - 3 OCTOBER 2014</a:t>
            </a:r>
            <a:endParaRPr lang="en-US"/>
          </a:p>
        </p:txBody>
      </p:sp>
      <p:sp>
        <p:nvSpPr>
          <p:cNvPr id="17" name="Text Placeholder 16"/>
          <p:cNvSpPr>
            <a:spLocks noGrp="1"/>
          </p:cNvSpPr>
          <p:nvPr>
            <p:ph type="body" sz="quarter" idx="21"/>
          </p:nvPr>
        </p:nvSpPr>
        <p:spPr>
          <a:xfrm>
            <a:off x="2533650" y="1776413"/>
            <a:ext cx="7624763" cy="5173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8" name="Content Placeholder 10"/>
          <p:cNvSpPr>
            <a:spLocks noGrp="1"/>
          </p:cNvSpPr>
          <p:nvPr>
            <p:ph sz="quarter" idx="18" hasCustomPrompt="1"/>
          </p:nvPr>
        </p:nvSpPr>
        <p:spPr>
          <a:xfrm>
            <a:off x="2543176" y="6923088"/>
            <a:ext cx="5653088" cy="176212"/>
          </a:xfrm>
          <a:prstGeom prst="rect">
            <a:avLst/>
          </a:prstGeom>
        </p:spPr>
        <p:txBody>
          <a:bodyPr tIns="0" bIns="0" anchor="b"/>
          <a:lstStyle>
            <a:lvl1pPr marL="0" indent="0">
              <a:buNone/>
              <a:defRPr sz="900" baseline="0">
                <a:solidFill>
                  <a:schemeClr val="tx2"/>
                </a:solidFill>
              </a:defRPr>
            </a:lvl1pPr>
          </a:lstStyle>
          <a:p>
            <a:pPr lvl="0"/>
            <a:r>
              <a:rPr lang="en-US" dirty="0" smtClean="0"/>
              <a:t>Click to add footer text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ing (no photo)">
    <p:spTree>
      <p:nvGrpSpPr>
        <p:cNvPr id="1" name=""/>
        <p:cNvGrpSpPr/>
        <p:nvPr/>
      </p:nvGrpSpPr>
      <p:grpSpPr>
        <a:xfrm>
          <a:off x="0" y="0"/>
          <a:ext cx="0" cy="0"/>
          <a:chOff x="0" y="0"/>
          <a:chExt cx="0" cy="0"/>
        </a:xfrm>
      </p:grpSpPr>
      <p:sp>
        <p:nvSpPr>
          <p:cNvPr id="3" name="Rectangle 2"/>
          <p:cNvSpPr/>
          <p:nvPr userDrawn="1"/>
        </p:nvSpPr>
        <p:spPr bwMode="ltGray">
          <a:xfrm>
            <a:off x="0" y="4778375"/>
            <a:ext cx="10693400" cy="13890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5" name="Title 5"/>
          <p:cNvSpPr>
            <a:spLocks noGrp="1"/>
          </p:cNvSpPr>
          <p:nvPr>
            <p:ph type="title" hasCustomPrompt="1"/>
          </p:nvPr>
        </p:nvSpPr>
        <p:spPr bwMode="white">
          <a:xfrm>
            <a:off x="536183" y="4831055"/>
            <a:ext cx="9633342" cy="1260211"/>
          </a:xfrm>
        </p:spPr>
        <p:txBody>
          <a:bodyPr anchor="ctr"/>
          <a:lstStyle>
            <a:lvl1pPr>
              <a:defRPr>
                <a:solidFill>
                  <a:schemeClr val="bg1"/>
                </a:solidFill>
              </a:defRPr>
            </a:lvl1pPr>
          </a:lstStyle>
          <a:p>
            <a:r>
              <a:rPr lang="en-US" dirty="0" smtClean="0"/>
              <a:t>Section heading page</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70115B93-5D04-4B23-B6FF-448904DF53BC}" type="slidenum">
              <a:rPr lang="en-US"/>
              <a:pPr>
                <a:defRPr/>
              </a:pPr>
              <a:t>‹#›</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fr-FR" smtClean="0"/>
              <a:t>TEXTE DES PROJETS DE RESOLUTIONS DE L'ASSEMBLEE GENERALE ORDINAIRE - 3 OCTOBER 2014</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ack Page">
    <p:spTree>
      <p:nvGrpSpPr>
        <p:cNvPr id="1" name=""/>
        <p:cNvGrpSpPr/>
        <p:nvPr/>
      </p:nvGrpSpPr>
      <p:grpSpPr>
        <a:xfrm>
          <a:off x="0" y="0"/>
          <a:ext cx="0" cy="0"/>
          <a:chOff x="0" y="0"/>
          <a:chExt cx="0" cy="0"/>
        </a:xfrm>
      </p:grpSpPr>
      <p:sp>
        <p:nvSpPr>
          <p:cNvPr id="3" name="OfficeImprint"/>
          <p:cNvSpPr txBox="1"/>
          <p:nvPr userDrawn="1"/>
        </p:nvSpPr>
        <p:spPr>
          <a:xfrm>
            <a:off x="508681" y="6568848"/>
            <a:ext cx="9650051" cy="721120"/>
          </a:xfrm>
          <a:prstGeom prst="rect">
            <a:avLst/>
          </a:prstGeom>
          <a:noFill/>
        </p:spPr>
        <p:txBody>
          <a:bodyPr lIns="104299" tIns="52149" rIns="104299" bIns="52149"/>
          <a:lstStyle/>
          <a:p>
            <a:pPr fontAlgn="auto">
              <a:spcBef>
                <a:spcPts val="0"/>
              </a:spcBef>
              <a:spcAft>
                <a:spcPts val="0"/>
              </a:spcAft>
              <a:defRPr/>
            </a:pPr>
            <a:endParaRPr lang="en-GB" sz="900" dirty="0">
              <a:solidFill>
                <a:schemeClr val="tx2"/>
              </a:solidFill>
              <a:latin typeface="Arial" pitchFamily="34" charset="0"/>
              <a:cs typeface="Arial" pitchFamily="34" charset="0"/>
            </a:endParaRPr>
          </a:p>
        </p:txBody>
      </p:sp>
      <p:sp>
        <p:nvSpPr>
          <p:cNvPr id="4" name="CCDocID"/>
          <p:cNvSpPr txBox="1"/>
          <p:nvPr userDrawn="1"/>
        </p:nvSpPr>
        <p:spPr>
          <a:xfrm>
            <a:off x="5044092" y="7260213"/>
            <a:ext cx="5057087" cy="283547"/>
          </a:xfrm>
          <a:prstGeom prst="rect">
            <a:avLst/>
          </a:prstGeom>
          <a:noFill/>
        </p:spPr>
        <p:txBody>
          <a:bodyPr lIns="104299" tIns="52149" rIns="104299" bIns="52149"/>
          <a:lstStyle/>
          <a:p>
            <a:pPr algn="r" fontAlgn="auto">
              <a:spcBef>
                <a:spcPts val="0"/>
              </a:spcBef>
              <a:spcAft>
                <a:spcPts val="0"/>
              </a:spcAft>
              <a:defRPr/>
            </a:pPr>
            <a:endParaRPr lang="en-GB" sz="900" dirty="0">
              <a:latin typeface="+mn-lt"/>
              <a:cs typeface="+mn-cs"/>
            </a:endParaRPr>
          </a:p>
        </p:txBody>
      </p:sp>
      <p:sp>
        <p:nvSpPr>
          <p:cNvPr id="5" name="Rectangle 2"/>
          <p:cNvSpPr/>
          <p:nvPr userDrawn="1"/>
        </p:nvSpPr>
        <p:spPr bwMode="ltGray">
          <a:xfrm>
            <a:off x="0" y="4778300"/>
            <a:ext cx="10693400" cy="13897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1200" cap="none" spc="0" normalizeH="0" baseline="0" noProof="0" dirty="0" err="1" smtClean="0">
                <a:ln>
                  <a:noFill/>
                </a:ln>
                <a:solidFill>
                  <a:srgbClr val="FFFFFF"/>
                </a:solidFill>
                <a:effectLst/>
                <a:uLnTx/>
                <a:uFillTx/>
                <a:latin typeface="Arial" charset="0"/>
                <a:ea typeface="+mn-ea"/>
                <a:cs typeface="Arial" charset="0"/>
              </a:rPr>
              <a:t>Ethics</a:t>
            </a:r>
            <a:r>
              <a:rPr kumimoji="0" lang="fr-FR" sz="1800" b="1" i="0" u="none" strike="noStrike" kern="1200" cap="none" spc="0" normalizeH="0" baseline="0" noProof="0" dirty="0" smtClean="0">
                <a:ln>
                  <a:noFill/>
                </a:ln>
                <a:solidFill>
                  <a:srgbClr val="FFFFFF"/>
                </a:solidFill>
                <a:effectLst/>
                <a:uLnTx/>
                <a:uFillTx/>
                <a:latin typeface="Arial" charset="0"/>
                <a:ea typeface="+mn-ea"/>
                <a:cs typeface="Arial" charset="0"/>
              </a:rPr>
              <a:t> - International Society of </a:t>
            </a:r>
            <a:r>
              <a:rPr kumimoji="0" lang="fr-FR" sz="1800" b="1" i="0" u="none" strike="noStrike" kern="1200" cap="none" spc="0" normalizeH="0" baseline="0" noProof="0" dirty="0" err="1" smtClean="0">
                <a:ln>
                  <a:noFill/>
                </a:ln>
                <a:solidFill>
                  <a:srgbClr val="FFFFFF"/>
                </a:solidFill>
                <a:effectLst/>
                <a:uLnTx/>
                <a:uFillTx/>
                <a:latin typeface="Arial" charset="0"/>
                <a:ea typeface="+mn-ea"/>
                <a:cs typeface="Arial" charset="0"/>
              </a:rPr>
              <a:t>Healthcare</a:t>
            </a:r>
            <a:r>
              <a:rPr kumimoji="0" lang="fr-FR" sz="1800" b="1" i="0" u="none" strike="noStrike" kern="1200" cap="none" spc="0" normalizeH="0" baseline="0" noProof="0" dirty="0" smtClean="0">
                <a:ln>
                  <a:noFill/>
                </a:ln>
                <a:solidFill>
                  <a:srgbClr val="FFFFFF"/>
                </a:solidFill>
                <a:effectLst/>
                <a:uLnTx/>
                <a:uFillTx/>
                <a:latin typeface="Arial" charset="0"/>
                <a:ea typeface="+mn-ea"/>
                <a:cs typeface="Arial" charset="0"/>
              </a:rPr>
              <a:t> </a:t>
            </a:r>
            <a:r>
              <a:rPr kumimoji="0" lang="fr-FR" sz="1800" b="1" i="0" u="none" strike="noStrike" kern="1200" cap="none" spc="0" normalizeH="0" baseline="0" noProof="0" dirty="0" err="1" smtClean="0">
                <a:ln>
                  <a:noFill/>
                </a:ln>
                <a:solidFill>
                  <a:srgbClr val="FFFFFF"/>
                </a:solidFill>
                <a:effectLst/>
                <a:uLnTx/>
                <a:uFillTx/>
                <a:latin typeface="Arial" charset="0"/>
                <a:ea typeface="+mn-ea"/>
                <a:cs typeface="Arial" charset="0"/>
              </a:rPr>
              <a:t>Ethics</a:t>
            </a:r>
            <a:r>
              <a:rPr kumimoji="0" lang="fr-FR" sz="1800" b="1" i="0" u="none" strike="noStrike" kern="1200" cap="none" spc="0" normalizeH="0" baseline="0" noProof="0" dirty="0" smtClean="0">
                <a:ln>
                  <a:noFill/>
                </a:ln>
                <a:solidFill>
                  <a:srgbClr val="FFFFFF"/>
                </a:solidFill>
                <a:effectLst/>
                <a:uLnTx/>
                <a:uFillTx/>
                <a:latin typeface="Arial" charset="0"/>
                <a:ea typeface="+mn-ea"/>
                <a:cs typeface="Arial" charset="0"/>
              </a:rPr>
              <a:t> and </a:t>
            </a:r>
            <a:r>
              <a:rPr kumimoji="0" lang="fr-FR" sz="1800" b="1" i="0" u="none" strike="noStrike" kern="1200" cap="none" spc="0" normalizeH="0" baseline="0" noProof="0" dirty="0" err="1" smtClean="0">
                <a:ln>
                  <a:noFill/>
                </a:ln>
                <a:solidFill>
                  <a:srgbClr val="FFFFFF"/>
                </a:solidFill>
                <a:effectLst/>
                <a:uLnTx/>
                <a:uFillTx/>
                <a:latin typeface="Arial" charset="0"/>
                <a:ea typeface="+mn-ea"/>
                <a:cs typeface="Arial" charset="0"/>
              </a:rPr>
              <a:t>Compliance</a:t>
            </a:r>
            <a:r>
              <a:rPr kumimoji="0" lang="fr-FR" sz="1800" b="1" i="0" u="none" strike="noStrike" kern="1200" cap="none" spc="0" normalizeH="0" baseline="0" noProof="0" dirty="0" smtClean="0">
                <a:ln>
                  <a:noFill/>
                </a:ln>
                <a:solidFill>
                  <a:srgbClr val="FFFFFF"/>
                </a:solidFill>
                <a:effectLst/>
                <a:uLnTx/>
                <a:uFillTx/>
                <a:latin typeface="Arial" charset="0"/>
                <a:ea typeface="+mn-ea"/>
                <a:cs typeface="Arial" charset="0"/>
              </a:rPr>
              <a:t> </a:t>
            </a:r>
            <a:r>
              <a:rPr kumimoji="0" lang="fr-FR" sz="1800" b="1" i="0" u="none" strike="noStrike" kern="1200" cap="none" spc="0" normalizeH="0" baseline="0" noProof="0" dirty="0" err="1" smtClean="0">
                <a:ln>
                  <a:noFill/>
                </a:ln>
                <a:solidFill>
                  <a:srgbClr val="FFFFFF"/>
                </a:solidFill>
                <a:effectLst/>
                <a:uLnTx/>
                <a:uFillTx/>
                <a:latin typeface="Arial" charset="0"/>
                <a:ea typeface="+mn-ea"/>
                <a:cs typeface="Arial" charset="0"/>
              </a:rPr>
              <a:t>Professionals</a:t>
            </a:r>
            <a:endParaRPr kumimoji="0" lang="fr-FR" sz="1800" b="1" i="0" u="none" strike="noStrike" kern="1200" cap="none" spc="0" normalizeH="0" baseline="0" noProof="0" dirty="0" smtClean="0">
              <a:ln>
                <a:noFill/>
              </a:ln>
              <a:solidFill>
                <a:srgbClr val="FFFFFF"/>
              </a:solidFill>
              <a:effectLst/>
              <a:uLnTx/>
              <a:uFillTx/>
              <a:latin typeface="Arial"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1" i="0" u="none" strike="noStrike" kern="1200" cap="none" spc="0" normalizeH="0" baseline="0" noProof="0" dirty="0" smtClean="0">
                <a:ln>
                  <a:noFill/>
                </a:ln>
                <a:solidFill>
                  <a:srgbClr val="FFFFFF"/>
                </a:solidFill>
                <a:effectLst/>
                <a:uLnTx/>
                <a:uFillTx/>
                <a:latin typeface="Arial" charset="0"/>
                <a:ea typeface="+mn-ea"/>
                <a:cs typeface="Arial" charset="0"/>
              </a:rPr>
              <a:t>Association </a:t>
            </a:r>
            <a:r>
              <a:rPr kumimoji="0" lang="fr-FR" sz="1000" b="1" i="0" u="none" strike="noStrike" kern="1200" cap="none" spc="0" normalizeH="0" baseline="0" noProof="0" dirty="0" err="1" smtClean="0">
                <a:ln>
                  <a:noFill/>
                </a:ln>
                <a:solidFill>
                  <a:srgbClr val="FFFFFF"/>
                </a:solidFill>
                <a:effectLst/>
                <a:uLnTx/>
                <a:uFillTx/>
                <a:latin typeface="Arial" charset="0"/>
                <a:ea typeface="+mn-ea"/>
                <a:cs typeface="Arial" charset="0"/>
              </a:rPr>
              <a:t>governed</a:t>
            </a:r>
            <a:r>
              <a:rPr kumimoji="0" lang="fr-FR" sz="1000" b="1" i="0" u="none" strike="noStrike" kern="1200" cap="none" spc="0" normalizeH="0" baseline="0" noProof="0" dirty="0" smtClean="0">
                <a:ln>
                  <a:noFill/>
                </a:ln>
                <a:solidFill>
                  <a:srgbClr val="FFFFFF"/>
                </a:solidFill>
                <a:effectLst/>
                <a:uLnTx/>
                <a:uFillTx/>
                <a:latin typeface="Arial" charset="0"/>
                <a:ea typeface="+mn-ea"/>
                <a:cs typeface="Arial" charset="0"/>
              </a:rPr>
              <a:t> by the </a:t>
            </a:r>
            <a:r>
              <a:rPr kumimoji="0" lang="fr-FR" sz="1000" b="1" i="0" u="none" strike="noStrike" kern="1200" cap="none" spc="0" normalizeH="0" baseline="0" noProof="0" dirty="0" err="1" smtClean="0">
                <a:ln>
                  <a:noFill/>
                </a:ln>
                <a:solidFill>
                  <a:srgbClr val="FFFFFF"/>
                </a:solidFill>
                <a:effectLst/>
                <a:uLnTx/>
                <a:uFillTx/>
                <a:latin typeface="Arial" charset="0"/>
                <a:ea typeface="+mn-ea"/>
                <a:cs typeface="Arial" charset="0"/>
              </a:rPr>
              <a:t>law</a:t>
            </a:r>
            <a:r>
              <a:rPr kumimoji="0" lang="fr-FR" sz="1000" b="1" i="0" u="none" strike="noStrike" kern="1200" cap="none" spc="0" normalizeH="0" baseline="0" noProof="0" dirty="0" smtClean="0">
                <a:ln>
                  <a:noFill/>
                </a:ln>
                <a:solidFill>
                  <a:srgbClr val="FFFFFF"/>
                </a:solidFill>
                <a:effectLst/>
                <a:uLnTx/>
                <a:uFillTx/>
                <a:latin typeface="Arial" charset="0"/>
                <a:ea typeface="+mn-ea"/>
                <a:cs typeface="Arial" charset="0"/>
              </a:rPr>
              <a:t> </a:t>
            </a:r>
            <a:r>
              <a:rPr kumimoji="0" lang="fr-FR" sz="1000" b="1" i="0" u="none" strike="noStrike" kern="1200" cap="none" spc="0" normalizeH="0" baseline="0" noProof="0" dirty="0" err="1" smtClean="0">
                <a:ln>
                  <a:noFill/>
                </a:ln>
                <a:solidFill>
                  <a:srgbClr val="FFFFFF"/>
                </a:solidFill>
                <a:effectLst/>
                <a:uLnTx/>
                <a:uFillTx/>
                <a:latin typeface="Arial" charset="0"/>
                <a:ea typeface="+mn-ea"/>
                <a:cs typeface="Arial" charset="0"/>
              </a:rPr>
              <a:t>dated</a:t>
            </a:r>
            <a:r>
              <a:rPr kumimoji="0" lang="fr-FR" sz="1000" b="1" i="0" u="none" strike="noStrike" kern="1200" cap="none" spc="0" normalizeH="0" baseline="0" noProof="0" dirty="0" smtClean="0">
                <a:ln>
                  <a:noFill/>
                </a:ln>
                <a:solidFill>
                  <a:srgbClr val="FFFFFF"/>
                </a:solidFill>
                <a:effectLst/>
                <a:uLnTx/>
                <a:uFillTx/>
                <a:latin typeface="Arial" charset="0"/>
                <a:ea typeface="+mn-ea"/>
                <a:cs typeface="Arial" charset="0"/>
              </a:rPr>
              <a:t> 1st July 1901</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err="1" smtClean="0">
                <a:ln>
                  <a:noFill/>
                </a:ln>
                <a:solidFill>
                  <a:srgbClr val="FFFFFF"/>
                </a:solidFill>
                <a:effectLst/>
                <a:uLnTx/>
                <a:uFillTx/>
                <a:latin typeface="Arial" charset="0"/>
                <a:ea typeface="+mn-ea"/>
                <a:cs typeface="Arial" charset="0"/>
              </a:rPr>
              <a:t>Registered</a:t>
            </a:r>
            <a:r>
              <a:rPr kumimoji="0" lang="fr-FR" sz="1000" b="0" i="0" u="none" strike="noStrike" kern="1200" cap="none" spc="0" normalizeH="0" baseline="0" noProof="0" dirty="0" smtClean="0">
                <a:ln>
                  <a:noFill/>
                </a:ln>
                <a:solidFill>
                  <a:srgbClr val="FFFFFF"/>
                </a:solidFill>
                <a:effectLst/>
                <a:uLnTx/>
                <a:uFillTx/>
                <a:latin typeface="Arial" charset="0"/>
                <a:ea typeface="+mn-ea"/>
                <a:cs typeface="Arial" charset="0"/>
              </a:rPr>
              <a:t> office: 1 rue d’</a:t>
            </a:r>
            <a:r>
              <a:rPr kumimoji="0" lang="fr-FR" sz="1000" b="0" i="0" u="none" strike="noStrike" kern="1200" cap="none" spc="0" normalizeH="0" baseline="0" noProof="0" dirty="0" err="1" smtClean="0">
                <a:ln>
                  <a:noFill/>
                </a:ln>
                <a:solidFill>
                  <a:srgbClr val="FFFFFF"/>
                </a:solidFill>
                <a:effectLst/>
                <a:uLnTx/>
                <a:uFillTx/>
                <a:latin typeface="Arial" charset="0"/>
                <a:ea typeface="+mn-ea"/>
                <a:cs typeface="Arial" charset="0"/>
              </a:rPr>
              <a:t>Astorg</a:t>
            </a:r>
            <a:r>
              <a:rPr kumimoji="0" lang="fr-FR" sz="1000" b="0" i="0" u="none" strike="noStrike" kern="1200" cap="none" spc="0" normalizeH="0" baseline="0" noProof="0" dirty="0" smtClean="0">
                <a:ln>
                  <a:noFill/>
                </a:ln>
                <a:solidFill>
                  <a:srgbClr val="FFFFFF"/>
                </a:solidFill>
                <a:effectLst/>
                <a:uLnTx/>
                <a:uFillTx/>
                <a:latin typeface="Arial" charset="0"/>
                <a:ea typeface="+mn-ea"/>
                <a:cs typeface="Arial" charset="0"/>
              </a:rPr>
              <a:t>, 75008 Paris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err="1" smtClean="0">
                <a:ln>
                  <a:noFill/>
                </a:ln>
                <a:solidFill>
                  <a:srgbClr val="FFFFFF"/>
                </a:solidFill>
                <a:effectLst/>
                <a:uLnTx/>
                <a:uFillTx/>
                <a:latin typeface="Arial" charset="0"/>
                <a:ea typeface="+mn-ea"/>
                <a:cs typeface="Arial" charset="0"/>
              </a:rPr>
              <a:t>Registered</a:t>
            </a:r>
            <a:r>
              <a:rPr kumimoji="0" lang="fr-FR" sz="1000" b="0" i="0" u="none" strike="noStrike" kern="1200" cap="none" spc="0" normalizeH="0" baseline="0" noProof="0" dirty="0" smtClean="0">
                <a:ln>
                  <a:noFill/>
                </a:ln>
                <a:solidFill>
                  <a:srgbClr val="FFFFFF"/>
                </a:solidFill>
                <a:effectLst/>
                <a:uLnTx/>
                <a:uFillTx/>
                <a:latin typeface="Arial" charset="0"/>
                <a:ea typeface="+mn-ea"/>
                <a:cs typeface="Arial" charset="0"/>
              </a:rPr>
              <a:t> </a:t>
            </a:r>
            <a:r>
              <a:rPr kumimoji="0" lang="fr-FR" sz="1000" b="0" i="0" u="none" strike="noStrike" kern="1200" cap="none" spc="0" normalizeH="0" baseline="0" noProof="0" dirty="0" err="1" smtClean="0">
                <a:ln>
                  <a:noFill/>
                </a:ln>
                <a:solidFill>
                  <a:srgbClr val="FFFFFF"/>
                </a:solidFill>
                <a:effectLst/>
                <a:uLnTx/>
                <a:uFillTx/>
                <a:latin typeface="Arial" charset="0"/>
                <a:ea typeface="+mn-ea"/>
                <a:cs typeface="Arial" charset="0"/>
              </a:rPr>
              <a:t>at</a:t>
            </a:r>
            <a:r>
              <a:rPr kumimoji="0" lang="fr-FR" sz="1000" b="0" i="0" u="none" strike="noStrike" kern="1200" cap="none" spc="0" normalizeH="0" baseline="0" noProof="0" dirty="0" smtClean="0">
                <a:ln>
                  <a:noFill/>
                </a:ln>
                <a:solidFill>
                  <a:srgbClr val="FFFFFF"/>
                </a:solidFill>
                <a:effectLst/>
                <a:uLnTx/>
                <a:uFillTx/>
                <a:latin typeface="Arial" charset="0"/>
                <a:ea typeface="+mn-ea"/>
                <a:cs typeface="Arial" charset="0"/>
              </a:rPr>
              <a:t> the Préfecture de Police of Paris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smtClean="0">
                <a:ln>
                  <a:noFill/>
                </a:ln>
                <a:solidFill>
                  <a:srgbClr val="FFFFFF"/>
                </a:solidFill>
                <a:effectLst/>
                <a:uLnTx/>
                <a:uFillTx/>
                <a:latin typeface="Arial" charset="0"/>
                <a:ea typeface="+mn-ea"/>
                <a:cs typeface="Arial" charset="0"/>
              </a:rPr>
              <a:t>Under </a:t>
            </a:r>
            <a:r>
              <a:rPr kumimoji="0" lang="fr-FR" sz="1000" b="0" i="0" u="none" strike="noStrike" kern="1200" cap="none" spc="0" normalizeH="0" baseline="0" noProof="0" dirty="0" err="1" smtClean="0">
                <a:ln>
                  <a:noFill/>
                </a:ln>
                <a:solidFill>
                  <a:srgbClr val="FFFFFF"/>
                </a:solidFill>
                <a:effectLst/>
                <a:uLnTx/>
                <a:uFillTx/>
                <a:latin typeface="Arial" charset="0"/>
                <a:ea typeface="+mn-ea"/>
                <a:cs typeface="Arial" charset="0"/>
              </a:rPr>
              <a:t>number</a:t>
            </a:r>
            <a:r>
              <a:rPr kumimoji="0" lang="fr-FR" sz="1000" b="0" i="0" u="none" strike="noStrike" kern="1200" cap="none" spc="0" normalizeH="0" baseline="0" noProof="0" dirty="0" smtClean="0">
                <a:ln>
                  <a:noFill/>
                </a:ln>
                <a:solidFill>
                  <a:srgbClr val="FFFFFF"/>
                </a:solidFill>
                <a:effectLst/>
                <a:uLnTx/>
                <a:uFillTx/>
                <a:latin typeface="Arial" charset="0"/>
                <a:ea typeface="+mn-ea"/>
                <a:cs typeface="Arial" charset="0"/>
              </a:rPr>
              <a:t> W751213412</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000" b="0" i="0" u="none" strike="noStrike" kern="1200" cap="none" spc="0" normalizeH="0" baseline="0" noProof="0" dirty="0" smtClean="0">
                <a:ln>
                  <a:noFill/>
                </a:ln>
                <a:solidFill>
                  <a:srgbClr val="FFFFFF"/>
                </a:solidFill>
                <a:effectLst/>
                <a:uLnTx/>
                <a:uFillTx/>
                <a:latin typeface="Arial" charset="0"/>
                <a:ea typeface="+mn-ea"/>
                <a:cs typeface="Arial" charset="0"/>
              </a:rPr>
              <a:t>SIREN 802 417 980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Front cover with leaves photo">
    <p:spTree>
      <p:nvGrpSpPr>
        <p:cNvPr id="1" name=""/>
        <p:cNvGrpSpPr/>
        <p:nvPr/>
      </p:nvGrpSpPr>
      <p:grpSpPr>
        <a:xfrm>
          <a:off x="0" y="0"/>
          <a:ext cx="0" cy="0"/>
          <a:chOff x="0" y="0"/>
          <a:chExt cx="0" cy="0"/>
        </a:xfrm>
      </p:grpSpPr>
      <p:pic>
        <p:nvPicPr>
          <p:cNvPr id="3075" name="Picture 3" descr="V:\CORPORATE IDENTITY\CI PROJECTS\A - OFFICE TEMPLATES\A. 2014 PPT TEMPLATE REFRESH PROJECT\Template front cover options\Cover crops\leaves.jpg"/>
          <p:cNvPicPr>
            <a:picLocks noChangeAspect="1" noChangeArrowheads="1"/>
          </p:cNvPicPr>
          <p:nvPr userDrawn="1"/>
        </p:nvPicPr>
        <p:blipFill>
          <a:blip r:embed="rId2" cstate="print"/>
          <a:srcRect/>
          <a:stretch>
            <a:fillRect/>
          </a:stretch>
        </p:blipFill>
        <p:spPr bwMode="auto">
          <a:xfrm>
            <a:off x="508" y="1111"/>
            <a:ext cx="10692384" cy="7559040"/>
          </a:xfrm>
          <a:prstGeom prst="rect">
            <a:avLst/>
          </a:prstGeom>
          <a:noFill/>
        </p:spPr>
      </p:pic>
      <p:sp>
        <p:nvSpPr>
          <p:cNvPr id="11" name="Rectangle 2"/>
          <p:cNvSpPr/>
          <p:nvPr userDrawn="1"/>
        </p:nvSpPr>
        <p:spPr bwMode="ltGray">
          <a:xfrm>
            <a:off x="0" y="5045340"/>
            <a:ext cx="10693400" cy="12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2" name="Rectangle 1"/>
          <p:cNvSpPr/>
          <p:nvPr userDrawn="1"/>
        </p:nvSpPr>
        <p:spPr bwMode="ltGray">
          <a:xfrm>
            <a:off x="1016" y="3060748"/>
            <a:ext cx="10693400" cy="202560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299" tIns="52149" rIns="104299" bIns="52149" anchor="ctr"/>
          <a:lstStyle/>
          <a:p>
            <a:pPr algn="ctr" fontAlgn="auto">
              <a:spcBef>
                <a:spcPts val="0"/>
              </a:spcBef>
              <a:spcAft>
                <a:spcPts val="0"/>
              </a:spcAft>
              <a:defRPr/>
            </a:pPr>
            <a:endParaRPr lang="en-US" dirty="0"/>
          </a:p>
        </p:txBody>
      </p:sp>
      <p:sp>
        <p:nvSpPr>
          <p:cNvPr id="14" name="PresentationTitle"/>
          <p:cNvSpPr>
            <a:spLocks noGrp="1"/>
          </p:cNvSpPr>
          <p:nvPr>
            <p:ph type="ctrTitle" hasCustomPrompt="1"/>
          </p:nvPr>
        </p:nvSpPr>
        <p:spPr bwMode="white">
          <a:xfrm>
            <a:off x="811299" y="3060748"/>
            <a:ext cx="9361401" cy="1008370"/>
          </a:xfrm>
        </p:spPr>
        <p:txBody>
          <a:bodyPr wrap="square" anchor="b" anchorCtr="0">
            <a:noAutofit/>
          </a:bodyPr>
          <a:lstStyle>
            <a:lvl1pPr>
              <a:defRPr sz="2800" baseline="0">
                <a:solidFill>
                  <a:schemeClr val="bg1"/>
                </a:solidFill>
              </a:defRPr>
            </a:lvl1pPr>
          </a:lstStyle>
          <a:p>
            <a:r>
              <a:rPr lang="en-US" smtClean="0"/>
              <a:t>ORDINARY GENERAL MEETING</a:t>
            </a:r>
            <a:endParaRPr lang="fr-FR" dirty="0" smtClean="0"/>
          </a:p>
        </p:txBody>
      </p:sp>
      <p:sp>
        <p:nvSpPr>
          <p:cNvPr id="16" name="PresentationDate"/>
          <p:cNvSpPr>
            <a:spLocks noGrp="1"/>
          </p:cNvSpPr>
          <p:nvPr>
            <p:ph type="body" sz="quarter" idx="13"/>
          </p:nvPr>
        </p:nvSpPr>
        <p:spPr bwMode="white">
          <a:xfrm>
            <a:off x="798133" y="4260082"/>
            <a:ext cx="9371392" cy="536204"/>
          </a:xfrm>
          <a:prstGeom prst="rect">
            <a:avLst/>
          </a:prstGeom>
        </p:spPr>
        <p:txBody>
          <a:bodyPr wrap="square" anchor="t" anchorCtr="0">
            <a:noAutofit/>
          </a:bodyPr>
          <a:lstStyle>
            <a:lvl1pPr marL="0" indent="0">
              <a:spcBef>
                <a:spcPts val="0"/>
              </a:spcBef>
              <a:buNone/>
              <a:defRPr sz="2000" baseline="0">
                <a:solidFill>
                  <a:schemeClr val="tx1">
                    <a:lumMod val="20000"/>
                    <a:lumOff val="80000"/>
                  </a:schemeClr>
                </a:solidFill>
              </a:defRPr>
            </a:lvl1pPr>
            <a:lvl2pPr>
              <a:buNone/>
              <a:defRPr/>
            </a:lvl2pPr>
            <a:lvl3pPr>
              <a:buNone/>
              <a:defRPr/>
            </a:lvl3pPr>
            <a:lvl4pPr>
              <a:buNone/>
              <a:defRPr/>
            </a:lvl4pPr>
            <a:lvl5pPr>
              <a:buNone/>
              <a:defRPr/>
            </a:lvl5pPr>
          </a:lstStyle>
          <a:p>
            <a:pPr lvl="0"/>
            <a:endParaRPr lang="en-US" dirty="0" smtClean="0"/>
          </a:p>
        </p:txBody>
      </p:sp>
      <p:pic>
        <p:nvPicPr>
          <p:cNvPr id="10" name="AlJadaanLogo" descr="Jadaan-Logo_white.png" hidden="1"/>
          <p:cNvPicPr preferRelativeResize="0">
            <a:picLocks noChangeAspect="1"/>
          </p:cNvPicPr>
          <p:nvPr userDrawn="1"/>
        </p:nvPicPr>
        <p:blipFill>
          <a:blip r:embed="rId3" cstate="print"/>
          <a:stretch>
            <a:fillRect/>
          </a:stretch>
        </p:blipFill>
        <p:spPr bwMode="auto">
          <a:xfrm>
            <a:off x="8396400" y="5493480"/>
            <a:ext cx="1611127" cy="362311"/>
          </a:xfrm>
          <a:prstGeom prst="rect">
            <a:avLst/>
          </a:prstGeom>
          <a:noFill/>
          <a:ln w="9525">
            <a:noFill/>
            <a:miter lim="800000"/>
            <a:headEnd/>
            <a:tailEnd/>
          </a:ln>
        </p:spPr>
      </p:pic>
      <p:sp>
        <p:nvSpPr>
          <p:cNvPr id="13" name="TextBox 12"/>
          <p:cNvSpPr txBox="1"/>
          <p:nvPr userDrawn="1"/>
        </p:nvSpPr>
        <p:spPr>
          <a:xfrm>
            <a:off x="352425" y="5086350"/>
            <a:ext cx="9655102" cy="1077218"/>
          </a:xfrm>
          <a:prstGeom prst="rect">
            <a:avLst/>
          </a:prstGeom>
          <a:noFill/>
        </p:spPr>
        <p:txBody>
          <a:bodyPr wrap="square" rtlCol="0">
            <a:spAutoFit/>
          </a:bodyPr>
          <a:lstStyle/>
          <a:p>
            <a:r>
              <a:rPr lang="fr-FR" b="1" dirty="0" err="1" smtClean="0">
                <a:solidFill>
                  <a:schemeClr val="bg1"/>
                </a:solidFill>
              </a:rPr>
              <a:t>Ethics</a:t>
            </a:r>
            <a:r>
              <a:rPr lang="fr-FR" b="1" dirty="0" smtClean="0">
                <a:solidFill>
                  <a:schemeClr val="bg1"/>
                </a:solidFill>
              </a:rPr>
              <a:t> - International Society of </a:t>
            </a:r>
            <a:r>
              <a:rPr lang="fr-FR" b="1" dirty="0" err="1" smtClean="0">
                <a:solidFill>
                  <a:schemeClr val="bg1"/>
                </a:solidFill>
              </a:rPr>
              <a:t>Healthcare</a:t>
            </a:r>
            <a:r>
              <a:rPr lang="fr-FR" b="1" dirty="0" smtClean="0">
                <a:solidFill>
                  <a:schemeClr val="bg1"/>
                </a:solidFill>
              </a:rPr>
              <a:t> </a:t>
            </a:r>
            <a:r>
              <a:rPr lang="fr-FR" b="1" dirty="0" err="1" smtClean="0">
                <a:solidFill>
                  <a:schemeClr val="bg1"/>
                </a:solidFill>
              </a:rPr>
              <a:t>Ethics</a:t>
            </a:r>
            <a:r>
              <a:rPr lang="fr-FR" b="1" dirty="0" smtClean="0">
                <a:solidFill>
                  <a:schemeClr val="bg1"/>
                </a:solidFill>
              </a:rPr>
              <a:t> and </a:t>
            </a:r>
            <a:r>
              <a:rPr lang="fr-FR" b="1" dirty="0" err="1" smtClean="0">
                <a:solidFill>
                  <a:schemeClr val="bg1"/>
                </a:solidFill>
              </a:rPr>
              <a:t>Compliance</a:t>
            </a:r>
            <a:r>
              <a:rPr lang="fr-FR" b="1" dirty="0" smtClean="0">
                <a:solidFill>
                  <a:schemeClr val="bg1"/>
                </a:solidFill>
              </a:rPr>
              <a:t> </a:t>
            </a:r>
            <a:r>
              <a:rPr lang="fr-FR" b="1" dirty="0" err="1" smtClean="0">
                <a:solidFill>
                  <a:schemeClr val="bg1"/>
                </a:solidFill>
              </a:rPr>
              <a:t>Professionals</a:t>
            </a:r>
            <a:endParaRPr lang="fr-FR" b="1" dirty="0" smtClean="0">
              <a:solidFill>
                <a:schemeClr val="bg1"/>
              </a:solidFill>
            </a:endParaRPr>
          </a:p>
          <a:p>
            <a:r>
              <a:rPr lang="fr-FR" sz="1000" b="1" dirty="0" smtClean="0">
                <a:solidFill>
                  <a:schemeClr val="bg1"/>
                </a:solidFill>
              </a:rPr>
              <a:t>Association </a:t>
            </a:r>
            <a:r>
              <a:rPr lang="fr-FR" sz="1000" b="1" dirty="0" err="1" smtClean="0">
                <a:solidFill>
                  <a:schemeClr val="bg1"/>
                </a:solidFill>
              </a:rPr>
              <a:t>governed</a:t>
            </a:r>
            <a:r>
              <a:rPr lang="fr-FR" sz="1000" b="1" dirty="0" smtClean="0">
                <a:solidFill>
                  <a:schemeClr val="bg1"/>
                </a:solidFill>
              </a:rPr>
              <a:t> by the </a:t>
            </a:r>
            <a:r>
              <a:rPr lang="fr-FR" sz="1000" b="1" dirty="0" err="1" smtClean="0">
                <a:solidFill>
                  <a:schemeClr val="bg1"/>
                </a:solidFill>
              </a:rPr>
              <a:t>law</a:t>
            </a:r>
            <a:r>
              <a:rPr lang="fr-FR" sz="1000" b="1" dirty="0" smtClean="0">
                <a:solidFill>
                  <a:schemeClr val="bg1"/>
                </a:solidFill>
              </a:rPr>
              <a:t> </a:t>
            </a:r>
            <a:r>
              <a:rPr lang="fr-FR" sz="1000" b="1" dirty="0" err="1" smtClean="0">
                <a:solidFill>
                  <a:schemeClr val="bg1"/>
                </a:solidFill>
              </a:rPr>
              <a:t>dated</a:t>
            </a:r>
            <a:r>
              <a:rPr lang="fr-FR" sz="1000" b="1" dirty="0" smtClean="0">
                <a:solidFill>
                  <a:schemeClr val="bg1"/>
                </a:solidFill>
              </a:rPr>
              <a:t> 1st July</a:t>
            </a:r>
            <a:r>
              <a:rPr lang="fr-FR" sz="1000" b="1" baseline="0" dirty="0" smtClean="0">
                <a:solidFill>
                  <a:schemeClr val="bg1"/>
                </a:solidFill>
              </a:rPr>
              <a:t> 1901</a:t>
            </a:r>
            <a:endParaRPr lang="fr-FR" sz="1000" b="1" dirty="0" smtClean="0">
              <a:solidFill>
                <a:schemeClr val="bg1"/>
              </a:solidFill>
            </a:endParaRPr>
          </a:p>
          <a:p>
            <a:endParaRPr lang="fr-FR" dirty="0" smtClean="0"/>
          </a:p>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786458" y="7099187"/>
            <a:ext cx="471549" cy="320304"/>
          </a:xfrm>
          <a:prstGeom prst="rect">
            <a:avLst/>
          </a:prstGeom>
        </p:spPr>
        <p:txBody>
          <a:bodyPr vert="horz" lIns="104299" tIns="52149" rIns="104299" bIns="52149" rtlCol="0" anchor="ctr"/>
          <a:lstStyle>
            <a:lvl1pPr algn="r" fontAlgn="auto">
              <a:spcBef>
                <a:spcPts val="0"/>
              </a:spcBef>
              <a:spcAft>
                <a:spcPts val="0"/>
              </a:spcAft>
              <a:defRPr sz="900">
                <a:solidFill>
                  <a:schemeClr val="tx1"/>
                </a:solidFill>
                <a:latin typeface="Arial" pitchFamily="34" charset="0"/>
                <a:cs typeface="Arial" pitchFamily="34" charset="0"/>
              </a:defRPr>
            </a:lvl1pPr>
          </a:lstStyle>
          <a:p>
            <a:pPr>
              <a:defRPr/>
            </a:pPr>
            <a:fld id="{CBCDA430-D6E8-47DD-9912-FE9C94C8EE1B}" type="slidenum">
              <a:rPr lang="en-US" smtClean="0"/>
              <a:pPr>
                <a:defRPr/>
              </a:pPr>
              <a:t>‹#›</a:t>
            </a:fld>
            <a:endParaRPr lang="en-US" dirty="0"/>
          </a:p>
        </p:txBody>
      </p:sp>
      <p:sp>
        <p:nvSpPr>
          <p:cNvPr id="5" name="Footer Placeholder 4"/>
          <p:cNvSpPr>
            <a:spLocks noGrp="1"/>
          </p:cNvSpPr>
          <p:nvPr>
            <p:ph type="ftr" sz="quarter" idx="3"/>
          </p:nvPr>
        </p:nvSpPr>
        <p:spPr>
          <a:xfrm>
            <a:off x="525391" y="7099187"/>
            <a:ext cx="6866010" cy="322054"/>
          </a:xfrm>
          <a:prstGeom prst="rect">
            <a:avLst/>
          </a:prstGeom>
        </p:spPr>
        <p:txBody>
          <a:bodyPr vert="horz" lIns="104299" tIns="52149" rIns="104299" bIns="52149" rtlCol="0" anchor="ctr"/>
          <a:lstStyle>
            <a:lvl1pPr algn="l" fontAlgn="auto">
              <a:spcBef>
                <a:spcPts val="0"/>
              </a:spcBef>
              <a:spcAft>
                <a:spcPts val="0"/>
              </a:spcAft>
              <a:defRPr sz="900">
                <a:solidFill>
                  <a:schemeClr val="tx1"/>
                </a:solidFill>
                <a:latin typeface="Arial" pitchFamily="34" charset="0"/>
                <a:cs typeface="Arial" pitchFamily="34" charset="0"/>
              </a:defRPr>
            </a:lvl1pPr>
          </a:lstStyle>
          <a:p>
            <a:pPr>
              <a:defRPr/>
            </a:pPr>
            <a:r>
              <a:rPr lang="en-US" smtClean="0"/>
              <a:t>ORDINARY GENERAL MEETING</a:t>
            </a:r>
            <a:endParaRPr lang="en-US" dirty="0"/>
          </a:p>
        </p:txBody>
      </p:sp>
      <p:sp>
        <p:nvSpPr>
          <p:cNvPr id="3077" name="Title Placeholder 1"/>
          <p:cNvSpPr>
            <a:spLocks noGrp="1"/>
          </p:cNvSpPr>
          <p:nvPr>
            <p:ph type="title"/>
          </p:nvPr>
        </p:nvSpPr>
        <p:spPr bwMode="auto">
          <a:xfrm>
            <a:off x="525390" y="302801"/>
            <a:ext cx="9633342" cy="1260211"/>
          </a:xfrm>
          <a:prstGeom prst="rect">
            <a:avLst/>
          </a:prstGeom>
          <a:noFill/>
          <a:ln w="9525">
            <a:noFill/>
            <a:miter lim="800000"/>
            <a:headEnd/>
            <a:tailEnd/>
          </a:ln>
        </p:spPr>
        <p:txBody>
          <a:bodyPr vert="horz" wrap="square" lIns="104299" tIns="52149" rIns="104299" bIns="52149" numCol="1" anchor="t" anchorCtr="0" compatLnSpc="1">
            <a:prstTxWarp prst="textNoShape">
              <a:avLst/>
            </a:prstTxWarp>
          </a:bodyPr>
          <a:lstStyle/>
          <a:p>
            <a:pPr lvl="0"/>
            <a:r>
              <a:rPr lang="en-US" smtClean="0"/>
              <a:t>Click to edit Master title style</a:t>
            </a:r>
            <a:endParaRPr lang="en-US" dirty="0" smtClean="0"/>
          </a:p>
        </p:txBody>
      </p:sp>
      <p:sp>
        <p:nvSpPr>
          <p:cNvPr id="12" name="Text Placeholder 11"/>
          <p:cNvSpPr>
            <a:spLocks noGrp="1"/>
          </p:cNvSpPr>
          <p:nvPr>
            <p:ph type="body" idx="1"/>
          </p:nvPr>
        </p:nvSpPr>
        <p:spPr>
          <a:xfrm>
            <a:off x="534988" y="1763713"/>
            <a:ext cx="9623425" cy="4991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 bg1="lt1" tx1="dk1" bg2="lt2" tx2="dk2" accent1="accent1" accent2="accent2" accent3="accent3" accent4="accent4" accent5="accent5" accent6="accent6" hlink="hlink" folHlink="folHlink"/>
  <p:sldLayoutIdLst>
    <p:sldLayoutId id="2147485021" r:id="rId1"/>
    <p:sldLayoutId id="2147485025" r:id="rId2"/>
    <p:sldLayoutId id="2147485142" r:id="rId3"/>
    <p:sldLayoutId id="2147484976" r:id="rId4"/>
    <p:sldLayoutId id="2147485141" r:id="rId5"/>
    <p:sldLayoutId id="2147484999" r:id="rId6"/>
    <p:sldLayoutId id="2147485097" r:id="rId7"/>
    <p:sldLayoutId id="2147485044" r:id="rId8"/>
    <p:sldLayoutId id="2147485143" r:id="rId9"/>
  </p:sldLayoutIdLst>
  <p:hf hdr="0" dt="0"/>
  <p:txStyles>
    <p:titleStyle>
      <a:lvl1pPr algn="l" rtl="0" eaLnBrk="1" fontAlgn="base" hangingPunct="1">
        <a:spcBef>
          <a:spcPct val="0"/>
        </a:spcBef>
        <a:spcAft>
          <a:spcPct val="0"/>
        </a:spcAft>
        <a:defRPr sz="2800"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200">
          <a:solidFill>
            <a:srgbClr val="0C1C8C"/>
          </a:solidFill>
          <a:latin typeface="Arial" charset="0"/>
          <a:cs typeface="Arial" charset="0"/>
        </a:defRPr>
      </a:lvl2pPr>
      <a:lvl3pPr algn="l" rtl="0" eaLnBrk="1" fontAlgn="base" hangingPunct="1">
        <a:spcBef>
          <a:spcPct val="0"/>
        </a:spcBef>
        <a:spcAft>
          <a:spcPct val="0"/>
        </a:spcAft>
        <a:defRPr sz="3200">
          <a:solidFill>
            <a:srgbClr val="0C1C8C"/>
          </a:solidFill>
          <a:latin typeface="Arial" charset="0"/>
          <a:cs typeface="Arial" charset="0"/>
        </a:defRPr>
      </a:lvl3pPr>
      <a:lvl4pPr algn="l" rtl="0" eaLnBrk="1" fontAlgn="base" hangingPunct="1">
        <a:spcBef>
          <a:spcPct val="0"/>
        </a:spcBef>
        <a:spcAft>
          <a:spcPct val="0"/>
        </a:spcAft>
        <a:defRPr sz="3200">
          <a:solidFill>
            <a:srgbClr val="0C1C8C"/>
          </a:solidFill>
          <a:latin typeface="Arial" charset="0"/>
          <a:cs typeface="Arial" charset="0"/>
        </a:defRPr>
      </a:lvl4pPr>
      <a:lvl5pPr algn="l" rtl="0" eaLnBrk="1" fontAlgn="base" hangingPunct="1">
        <a:spcBef>
          <a:spcPct val="0"/>
        </a:spcBef>
        <a:spcAft>
          <a:spcPct val="0"/>
        </a:spcAft>
        <a:defRPr sz="3200">
          <a:solidFill>
            <a:srgbClr val="0C1C8C"/>
          </a:solidFill>
          <a:latin typeface="Arial" charset="0"/>
          <a:cs typeface="Arial" charset="0"/>
        </a:defRPr>
      </a:lvl5pPr>
      <a:lvl6pPr marL="521492" algn="l" rtl="0" eaLnBrk="1" fontAlgn="base" hangingPunct="1">
        <a:spcBef>
          <a:spcPct val="0"/>
        </a:spcBef>
        <a:spcAft>
          <a:spcPct val="0"/>
        </a:spcAft>
        <a:defRPr sz="3200">
          <a:solidFill>
            <a:schemeClr val="accent1"/>
          </a:solidFill>
          <a:latin typeface="Arial" charset="0"/>
          <a:cs typeface="Arial" charset="0"/>
        </a:defRPr>
      </a:lvl6pPr>
      <a:lvl7pPr marL="1042983" algn="l" rtl="0" eaLnBrk="1" fontAlgn="base" hangingPunct="1">
        <a:spcBef>
          <a:spcPct val="0"/>
        </a:spcBef>
        <a:spcAft>
          <a:spcPct val="0"/>
        </a:spcAft>
        <a:defRPr sz="3200">
          <a:solidFill>
            <a:schemeClr val="accent1"/>
          </a:solidFill>
          <a:latin typeface="Arial" charset="0"/>
          <a:cs typeface="Arial" charset="0"/>
        </a:defRPr>
      </a:lvl7pPr>
      <a:lvl8pPr marL="1564475" algn="l" rtl="0" eaLnBrk="1" fontAlgn="base" hangingPunct="1">
        <a:spcBef>
          <a:spcPct val="0"/>
        </a:spcBef>
        <a:spcAft>
          <a:spcPct val="0"/>
        </a:spcAft>
        <a:defRPr sz="3200">
          <a:solidFill>
            <a:schemeClr val="accent1"/>
          </a:solidFill>
          <a:latin typeface="Arial" charset="0"/>
          <a:cs typeface="Arial" charset="0"/>
        </a:defRPr>
      </a:lvl8pPr>
      <a:lvl9pPr marL="2085965" algn="l" rtl="0" eaLnBrk="1" fontAlgn="base" hangingPunct="1">
        <a:spcBef>
          <a:spcPct val="0"/>
        </a:spcBef>
        <a:spcAft>
          <a:spcPct val="0"/>
        </a:spcAft>
        <a:defRPr sz="3200">
          <a:solidFill>
            <a:schemeClr val="accent1"/>
          </a:solidFill>
          <a:latin typeface="Arial" charset="0"/>
          <a:cs typeface="Arial" charset="0"/>
        </a:defRPr>
      </a:lvl9pPr>
    </p:titleStyle>
    <p:bodyStyle>
      <a:lvl1pPr marL="265113" indent="-265113" algn="l" rtl="0" eaLnBrk="1" fontAlgn="base" hangingPunct="1">
        <a:spcBef>
          <a:spcPts val="0"/>
        </a:spcBef>
        <a:spcAft>
          <a:spcPts val="600"/>
        </a:spcAft>
        <a:buClr>
          <a:schemeClr val="bg2"/>
        </a:buClr>
        <a:buFont typeface="Wingdings" pitchFamily="2" charset="2"/>
        <a:buChar char="n"/>
        <a:defRPr lang="en-US" kern="1200" dirty="0" smtClean="0">
          <a:solidFill>
            <a:schemeClr val="tx2"/>
          </a:solidFill>
          <a:latin typeface="Arial" pitchFamily="34" charset="0"/>
          <a:ea typeface="+mn-ea"/>
          <a:cs typeface="Arial" pitchFamily="34" charset="0"/>
        </a:defRPr>
      </a:lvl1pPr>
      <a:lvl2pPr marL="449263" indent="-184150" algn="l" rtl="0" eaLnBrk="1" fontAlgn="base" hangingPunct="1">
        <a:spcBef>
          <a:spcPts val="0"/>
        </a:spcBef>
        <a:spcAft>
          <a:spcPts val="600"/>
        </a:spcAft>
        <a:buClr>
          <a:schemeClr val="bg2"/>
        </a:buClr>
        <a:buFont typeface="Arial" pitchFamily="34" charset="0"/>
        <a:buChar char="–"/>
        <a:defRPr lang="en-US" sz="1600" b="0" kern="1200" dirty="0" smtClean="0">
          <a:solidFill>
            <a:schemeClr val="tx2"/>
          </a:solidFill>
          <a:latin typeface="Arial" pitchFamily="34" charset="0"/>
          <a:ea typeface="+mn-ea"/>
          <a:cs typeface="Arial" pitchFamily="34" charset="0"/>
        </a:defRPr>
      </a:lvl2pPr>
      <a:lvl3pPr marL="625475" indent="-176213" algn="l" rtl="0" eaLnBrk="1" fontAlgn="base" hangingPunct="1">
        <a:spcBef>
          <a:spcPts val="0"/>
        </a:spcBef>
        <a:spcAft>
          <a:spcPts val="600"/>
        </a:spcAft>
        <a:buClr>
          <a:schemeClr val="bg2"/>
        </a:buClr>
        <a:buFont typeface="Arial" pitchFamily="34" charset="0"/>
        <a:buChar char="–"/>
        <a:defRPr lang="en-US" sz="1400" kern="1200" dirty="0" smtClean="0">
          <a:solidFill>
            <a:schemeClr val="tx2"/>
          </a:solidFill>
          <a:latin typeface="Arial" pitchFamily="34" charset="0"/>
          <a:ea typeface="+mn-ea"/>
          <a:cs typeface="Arial" pitchFamily="34" charset="0"/>
        </a:defRPr>
      </a:lvl3pPr>
      <a:lvl4pPr marL="809625" indent="-184150" algn="l" rtl="0" eaLnBrk="1" fontAlgn="base" hangingPunct="1">
        <a:spcBef>
          <a:spcPts val="0"/>
        </a:spcBef>
        <a:spcAft>
          <a:spcPts val="600"/>
        </a:spcAft>
        <a:buClr>
          <a:schemeClr val="bg2"/>
        </a:buClr>
        <a:buSzPct val="100000"/>
        <a:buFont typeface="Arial" pitchFamily="34" charset="0"/>
        <a:buChar char="–"/>
        <a:defRPr lang="en-US" sz="1200" kern="1200" dirty="0" smtClean="0">
          <a:solidFill>
            <a:schemeClr val="tx2"/>
          </a:solidFill>
          <a:latin typeface="Arial" pitchFamily="34" charset="0"/>
          <a:ea typeface="+mn-ea"/>
          <a:cs typeface="Arial" pitchFamily="34" charset="0"/>
        </a:defRPr>
      </a:lvl4pPr>
      <a:lvl5pPr marL="985838" indent="-176213" algn="l" rtl="0" eaLnBrk="1" fontAlgn="base" hangingPunct="1">
        <a:spcBef>
          <a:spcPts val="0"/>
        </a:spcBef>
        <a:spcAft>
          <a:spcPts val="600"/>
        </a:spcAft>
        <a:buClr>
          <a:schemeClr val="bg2"/>
        </a:buClr>
        <a:buFont typeface="Arial" charset="0"/>
        <a:buChar char="–"/>
        <a:defRPr lang="en-US" sz="1200" kern="1200" baseline="0" dirty="0" smtClean="0">
          <a:solidFill>
            <a:schemeClr val="tx2"/>
          </a:solidFill>
          <a:latin typeface="Arial" pitchFamily="34" charset="0"/>
          <a:ea typeface="+mn-ea"/>
          <a:cs typeface="Arial" pitchFamily="34" charset="0"/>
        </a:defRPr>
      </a:lvl5pPr>
      <a:lvl6pPr marL="626400" indent="-208800" algn="l" defTabSz="1042983" rtl="0" eaLnBrk="1" latinLnBrk="0" hangingPunct="1">
        <a:spcBef>
          <a:spcPts val="228"/>
        </a:spcBef>
        <a:buClr>
          <a:schemeClr val="bg2"/>
        </a:buClr>
        <a:buFont typeface="Arial" pitchFamily="34" charset="0"/>
        <a:buChar char="–"/>
        <a:defRPr sz="1000" kern="1200" baseline="0">
          <a:solidFill>
            <a:schemeClr val="tx2"/>
          </a:solidFill>
          <a:latin typeface="Arial" pitchFamily="34" charset="0"/>
          <a:ea typeface="+mn-ea"/>
          <a:cs typeface="Arial" pitchFamily="34" charset="0"/>
        </a:defRPr>
      </a:lvl6pPr>
      <a:lvl7pPr marL="626400" indent="-208800" algn="l" defTabSz="1042983" rtl="0" eaLnBrk="1" latinLnBrk="0" hangingPunct="1">
        <a:spcBef>
          <a:spcPts val="228"/>
        </a:spcBef>
        <a:buClr>
          <a:schemeClr val="bg2"/>
        </a:buClr>
        <a:buFont typeface="Arial" pitchFamily="34" charset="0"/>
        <a:buChar char="–"/>
        <a:defRPr sz="1000" kern="1200">
          <a:solidFill>
            <a:schemeClr val="tx2"/>
          </a:solidFill>
          <a:latin typeface="Arial" pitchFamily="34" charset="0"/>
          <a:ea typeface="+mn-ea"/>
          <a:cs typeface="Arial" pitchFamily="34" charset="0"/>
        </a:defRPr>
      </a:lvl7pPr>
      <a:lvl8pPr marL="626400" indent="-208800" algn="l" defTabSz="1042983" rtl="0" eaLnBrk="1" latinLnBrk="0" hangingPunct="1">
        <a:spcBef>
          <a:spcPts val="228"/>
        </a:spcBef>
        <a:buClr>
          <a:schemeClr val="bg2"/>
        </a:buClr>
        <a:buFont typeface="Arial" pitchFamily="34" charset="0"/>
        <a:buChar char="–"/>
        <a:defRPr sz="1000" kern="1200">
          <a:solidFill>
            <a:schemeClr val="tx2"/>
          </a:solidFill>
          <a:latin typeface="+mn-lt"/>
          <a:ea typeface="+mn-ea"/>
          <a:cs typeface="+mn-cs"/>
        </a:defRPr>
      </a:lvl8pPr>
      <a:lvl9pPr marL="626400" indent="-208800" algn="l" defTabSz="1042983" rtl="0" eaLnBrk="1" latinLnBrk="0" hangingPunct="1">
        <a:spcBef>
          <a:spcPts val="228"/>
        </a:spcBef>
        <a:buClr>
          <a:schemeClr val="bg2"/>
        </a:buClr>
        <a:buFont typeface="Arial" pitchFamily="34" charset="0"/>
        <a:buChar char="–"/>
        <a:defRPr sz="1000" kern="1200">
          <a:solidFill>
            <a:schemeClr val="tx2"/>
          </a:solidFill>
          <a:latin typeface="+mn-lt"/>
          <a:ea typeface="+mn-ea"/>
          <a:cs typeface="+mn-cs"/>
        </a:defRPr>
      </a:lvl9pPr>
    </p:bodyStyle>
    <p:otherStyle>
      <a:defPPr>
        <a:defRPr lang="en-US"/>
      </a:defPPr>
      <a:lvl1pPr marL="0" algn="l" defTabSz="1042983" rtl="0" eaLnBrk="1" latinLnBrk="0" hangingPunct="1">
        <a:defRPr sz="2100" kern="1200">
          <a:solidFill>
            <a:schemeClr val="tx1"/>
          </a:solidFill>
          <a:latin typeface="+mn-lt"/>
          <a:ea typeface="+mn-ea"/>
          <a:cs typeface="+mn-cs"/>
        </a:defRPr>
      </a:lvl1pPr>
      <a:lvl2pPr marL="521492" algn="l" defTabSz="1042983" rtl="0" eaLnBrk="1" latinLnBrk="0" hangingPunct="1">
        <a:defRPr sz="2100" kern="1200">
          <a:solidFill>
            <a:schemeClr val="tx1"/>
          </a:solidFill>
          <a:latin typeface="+mn-lt"/>
          <a:ea typeface="+mn-ea"/>
          <a:cs typeface="+mn-cs"/>
        </a:defRPr>
      </a:lvl2pPr>
      <a:lvl3pPr marL="1042983" algn="l" defTabSz="1042983" rtl="0" eaLnBrk="1" latinLnBrk="0" hangingPunct="1">
        <a:defRPr sz="2100" kern="1200">
          <a:solidFill>
            <a:schemeClr val="tx1"/>
          </a:solidFill>
          <a:latin typeface="+mn-lt"/>
          <a:ea typeface="+mn-ea"/>
          <a:cs typeface="+mn-cs"/>
        </a:defRPr>
      </a:lvl3pPr>
      <a:lvl4pPr marL="1564475" algn="l" defTabSz="1042983" rtl="0" eaLnBrk="1" latinLnBrk="0" hangingPunct="1">
        <a:defRPr sz="2100" kern="1200">
          <a:solidFill>
            <a:schemeClr val="tx1"/>
          </a:solidFill>
          <a:latin typeface="+mn-lt"/>
          <a:ea typeface="+mn-ea"/>
          <a:cs typeface="+mn-cs"/>
        </a:defRPr>
      </a:lvl4pPr>
      <a:lvl5pPr marL="2085965" algn="l" defTabSz="1042983" rtl="0" eaLnBrk="1" latinLnBrk="0" hangingPunct="1">
        <a:defRPr sz="2100" kern="1200">
          <a:solidFill>
            <a:schemeClr val="tx1"/>
          </a:solidFill>
          <a:latin typeface="+mn-lt"/>
          <a:ea typeface="+mn-ea"/>
          <a:cs typeface="+mn-cs"/>
        </a:defRPr>
      </a:lvl5pPr>
      <a:lvl6pPr marL="2607457" algn="l" defTabSz="1042983" rtl="0" eaLnBrk="1" latinLnBrk="0" hangingPunct="1">
        <a:defRPr sz="2100" kern="1200">
          <a:solidFill>
            <a:schemeClr val="tx1"/>
          </a:solidFill>
          <a:latin typeface="+mn-lt"/>
          <a:ea typeface="+mn-ea"/>
          <a:cs typeface="+mn-cs"/>
        </a:defRPr>
      </a:lvl6pPr>
      <a:lvl7pPr marL="3128948" algn="l" defTabSz="1042983" rtl="0" eaLnBrk="1" latinLnBrk="0" hangingPunct="1">
        <a:defRPr sz="2100" kern="1200">
          <a:solidFill>
            <a:schemeClr val="tx1"/>
          </a:solidFill>
          <a:latin typeface="+mn-lt"/>
          <a:ea typeface="+mn-ea"/>
          <a:cs typeface="+mn-cs"/>
        </a:defRPr>
      </a:lvl7pPr>
      <a:lvl8pPr marL="3650440" algn="l" defTabSz="1042983" rtl="0" eaLnBrk="1" latinLnBrk="0" hangingPunct="1">
        <a:defRPr sz="2100" kern="1200">
          <a:solidFill>
            <a:schemeClr val="tx1"/>
          </a:solidFill>
          <a:latin typeface="+mn-lt"/>
          <a:ea typeface="+mn-ea"/>
          <a:cs typeface="+mn-cs"/>
        </a:defRPr>
      </a:lvl8pPr>
      <a:lvl9pPr marL="4171931" algn="l" defTabSz="1042983"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ORDINARY GENERAL MEETING</a:t>
            </a:r>
            <a:endParaRPr lang="en-GB" dirty="0"/>
          </a:p>
        </p:txBody>
      </p:sp>
      <p:sp>
        <p:nvSpPr>
          <p:cNvPr id="4" name="Text Placeholder 3"/>
          <p:cNvSpPr>
            <a:spLocks noGrp="1"/>
          </p:cNvSpPr>
          <p:nvPr>
            <p:ph type="body" sz="quarter" idx="13"/>
          </p:nvPr>
        </p:nvSpPr>
        <p:spPr/>
        <p:txBody>
          <a:bodyPr/>
          <a:lstStyle/>
          <a:p>
            <a:r>
              <a:rPr lang="en-GB" dirty="0" smtClean="0"/>
              <a:t>26 October 2017</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RESOLUTIONS</a:t>
            </a:r>
            <a:r>
              <a:rPr lang="en-GB" dirty="0" smtClean="0"/>
              <a:t/>
            </a:r>
            <a:br>
              <a:rPr lang="en-GB" dirty="0" smtClean="0"/>
            </a:br>
            <a:endParaRPr lang="en-GB" dirty="0"/>
          </a:p>
        </p:txBody>
      </p:sp>
      <p:sp>
        <p:nvSpPr>
          <p:cNvPr id="3" name="Content Placeholder 2"/>
          <p:cNvSpPr>
            <a:spLocks noGrp="1"/>
          </p:cNvSpPr>
          <p:nvPr>
            <p:ph sz="quarter" idx="18"/>
          </p:nvPr>
        </p:nvSpPr>
        <p:spPr/>
        <p:txBody>
          <a:bodyPr/>
          <a:lstStyle/>
          <a:p>
            <a:endParaRPr lang="en-GB" dirty="0"/>
          </a:p>
        </p:txBody>
      </p:sp>
      <p:sp>
        <p:nvSpPr>
          <p:cNvPr id="5" name="Footer Placeholder 4"/>
          <p:cNvSpPr>
            <a:spLocks noGrp="1"/>
          </p:cNvSpPr>
          <p:nvPr>
            <p:ph type="ftr" sz="quarter" idx="20"/>
          </p:nvPr>
        </p:nvSpPr>
        <p:spPr/>
        <p:txBody>
          <a:bodyPr/>
          <a:lstStyle/>
          <a:p>
            <a:pPr>
              <a:defRPr/>
            </a:pPr>
            <a:r>
              <a:rPr lang="en-US" smtClean="0"/>
              <a:t>ORDINARY GENERAL MEETING</a:t>
            </a:r>
            <a:endParaRPr lang="en-US"/>
          </a:p>
        </p:txBody>
      </p:sp>
      <p:sp>
        <p:nvSpPr>
          <p:cNvPr id="6" name="Text Placeholder 5"/>
          <p:cNvSpPr>
            <a:spLocks noGrp="1"/>
          </p:cNvSpPr>
          <p:nvPr>
            <p:ph type="body" sz="quarter" idx="21"/>
          </p:nvPr>
        </p:nvSpPr>
        <p:spPr/>
        <p:txBody>
          <a:bodyPr>
            <a:normAutofit/>
          </a:bodyPr>
          <a:lstStyle/>
          <a:p>
            <a:endParaRPr lang="fr-FR" dirty="0" smtClean="0"/>
          </a:p>
          <a:p>
            <a:endParaRPr lang="fr-FR" dirty="0"/>
          </a:p>
          <a:p>
            <a:r>
              <a:rPr lang="fr-FR" dirty="0" smtClean="0"/>
              <a:t>First </a:t>
            </a:r>
            <a:r>
              <a:rPr lang="fr-FR" dirty="0" err="1" smtClean="0"/>
              <a:t>Resolution</a:t>
            </a:r>
            <a:r>
              <a:rPr lang="fr-FR" dirty="0" smtClean="0"/>
              <a:t>: </a:t>
            </a:r>
            <a:r>
              <a:rPr lang="en-US" dirty="0"/>
              <a:t>Approval of the annual accounts of the financial year ended on Dec 31, </a:t>
            </a:r>
            <a:r>
              <a:rPr lang="en-US" dirty="0" smtClean="0"/>
              <a:t>2016</a:t>
            </a:r>
            <a:endParaRPr lang="fr-FR" dirty="0" smtClean="0"/>
          </a:p>
          <a:p>
            <a:endParaRPr lang="fr-FR" dirty="0"/>
          </a:p>
          <a:p>
            <a:r>
              <a:rPr lang="fr-FR" dirty="0" smtClean="0"/>
              <a:t>Second </a:t>
            </a:r>
            <a:r>
              <a:rPr lang="fr-FR" dirty="0" err="1" smtClean="0"/>
              <a:t>Resolution</a:t>
            </a:r>
            <a:r>
              <a:rPr lang="fr-FR" dirty="0" smtClean="0"/>
              <a:t>: </a:t>
            </a:r>
            <a:r>
              <a:rPr lang="en-US" dirty="0"/>
              <a:t>Result of the last financial year does not require any allocation</a:t>
            </a:r>
            <a:endParaRPr lang="fr-FR" dirty="0" smtClean="0"/>
          </a:p>
          <a:p>
            <a:endParaRPr lang="fr-FR" dirty="0"/>
          </a:p>
          <a:p>
            <a:pPr lvl="0"/>
            <a:r>
              <a:rPr lang="fr-FR" dirty="0" err="1" smtClean="0"/>
              <a:t>Third</a:t>
            </a:r>
            <a:r>
              <a:rPr lang="fr-FR" dirty="0" smtClean="0"/>
              <a:t> </a:t>
            </a:r>
            <a:r>
              <a:rPr lang="fr-FR" dirty="0" err="1" smtClean="0"/>
              <a:t>Resolution</a:t>
            </a:r>
            <a:r>
              <a:rPr lang="fr-FR" dirty="0" smtClean="0"/>
              <a:t>: </a:t>
            </a:r>
            <a:r>
              <a:rPr lang="en-US" dirty="0"/>
              <a:t>Appointment of Mrs. Tamara Tubin as new member of the </a:t>
            </a:r>
            <a:r>
              <a:rPr lang="en-US" dirty="0" smtClean="0"/>
              <a:t>board</a:t>
            </a:r>
            <a:endParaRPr lang="fr-FR" dirty="0"/>
          </a:p>
          <a:p>
            <a:pPr>
              <a:buNone/>
            </a:pPr>
            <a:endParaRPr lang="fr-FR" dirty="0" smtClean="0"/>
          </a:p>
          <a:p>
            <a:r>
              <a:rPr lang="fr-FR" dirty="0" err="1" smtClean="0"/>
              <a:t>Fourth</a:t>
            </a:r>
            <a:r>
              <a:rPr lang="fr-FR" dirty="0" smtClean="0"/>
              <a:t> </a:t>
            </a:r>
            <a:r>
              <a:rPr lang="fr-FR" dirty="0" err="1" smtClean="0"/>
              <a:t>Resolution</a:t>
            </a:r>
            <a:r>
              <a:rPr lang="fr-FR" dirty="0" smtClean="0"/>
              <a:t>: </a:t>
            </a:r>
            <a:r>
              <a:rPr lang="en-US" dirty="0" smtClean="0"/>
              <a:t>Power </a:t>
            </a:r>
            <a:r>
              <a:rPr lang="en-US" dirty="0"/>
              <a:t>granted for legal formalities</a:t>
            </a:r>
            <a:endParaRPr lang="fr-FR" dirty="0" smtClean="0"/>
          </a:p>
          <a:p>
            <a:endParaRPr lang="fr-FR" dirty="0"/>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xmlns="" val="3866643845"/>
              </p:ext>
            </p:extLst>
          </p:nvPr>
        </p:nvGraphicFramePr>
        <p:xfrm>
          <a:off x="742948" y="1072055"/>
          <a:ext cx="9157796" cy="5297211"/>
        </p:xfrm>
        <a:graphic>
          <a:graphicData uri="http://schemas.openxmlformats.org/drawingml/2006/table">
            <a:tbl>
              <a:tblPr/>
              <a:tblGrid>
                <a:gridCol w="4578898"/>
                <a:gridCol w="4578898"/>
              </a:tblGrid>
              <a:tr h="603947">
                <a:tc>
                  <a:txBody>
                    <a:bodyPr/>
                    <a:lstStyle/>
                    <a:p>
                      <a:pPr algn="just">
                        <a:spcAft>
                          <a:spcPts val="1200"/>
                        </a:spcAft>
                      </a:pPr>
                      <a:r>
                        <a:rPr lang="fr-FR" sz="1400" b="1" dirty="0" smtClean="0">
                          <a:latin typeface="Arial Narrow" pitchFamily="34" charset="0"/>
                          <a:ea typeface="SimSun"/>
                          <a:cs typeface="Simplified Arabic"/>
                        </a:rPr>
                        <a:t>Name, </a:t>
                      </a:r>
                      <a:r>
                        <a:rPr lang="fr-FR" sz="1400" b="1" dirty="0" err="1" smtClean="0">
                          <a:latin typeface="Arial Narrow" pitchFamily="34" charset="0"/>
                          <a:ea typeface="SimSun"/>
                          <a:cs typeface="Simplified Arabic"/>
                        </a:rPr>
                        <a:t>surname</a:t>
                      </a:r>
                      <a:r>
                        <a:rPr lang="fr-FR" sz="1400" b="1" baseline="0" dirty="0" smtClean="0">
                          <a:latin typeface="Arial Narrow" pitchFamily="34" charset="0"/>
                          <a:ea typeface="SimSun"/>
                          <a:cs typeface="Simplified Arabic"/>
                        </a:rPr>
                        <a:t> of the </a:t>
                      </a:r>
                      <a:r>
                        <a:rPr lang="fr-FR" sz="1400" b="1" baseline="0" dirty="0" err="1" smtClean="0">
                          <a:latin typeface="Arial Narrow" pitchFamily="34" charset="0"/>
                          <a:ea typeface="SimSun"/>
                          <a:cs typeface="Simplified Arabic"/>
                        </a:rPr>
                        <a:t>board</a:t>
                      </a:r>
                      <a:r>
                        <a:rPr lang="fr-FR" sz="1400" b="1" baseline="0" dirty="0" smtClean="0">
                          <a:latin typeface="Arial Narrow" pitchFamily="34" charset="0"/>
                          <a:ea typeface="SimSun"/>
                          <a:cs typeface="Simplified Arabic"/>
                        </a:rPr>
                        <a:t> </a:t>
                      </a:r>
                      <a:r>
                        <a:rPr lang="fr-FR" sz="1400" b="1" baseline="0" dirty="0" err="1" smtClean="0">
                          <a:latin typeface="Arial Narrow" pitchFamily="34" charset="0"/>
                          <a:ea typeface="SimSun"/>
                          <a:cs typeface="Simplified Arabic"/>
                        </a:rPr>
                        <a:t>members</a:t>
                      </a:r>
                      <a:r>
                        <a:rPr lang="fr-FR" sz="1400" b="1" baseline="0" dirty="0" smtClean="0">
                          <a:latin typeface="Arial Narrow" pitchFamily="34" charset="0"/>
                          <a:ea typeface="SimSun"/>
                          <a:cs typeface="Simplified Arabic"/>
                        </a:rPr>
                        <a:t> </a:t>
                      </a:r>
                      <a:r>
                        <a:rPr lang="fr-FR" sz="1400" b="1" baseline="0" dirty="0" err="1" smtClean="0">
                          <a:latin typeface="Arial Narrow" pitchFamily="34" charset="0"/>
                          <a:ea typeface="SimSun"/>
                          <a:cs typeface="Simplified Arabic"/>
                        </a:rPr>
                        <a:t>after</a:t>
                      </a:r>
                      <a:r>
                        <a:rPr lang="fr-FR" sz="1400" b="1" baseline="0" dirty="0" smtClean="0">
                          <a:latin typeface="Arial Narrow" pitchFamily="34" charset="0"/>
                          <a:ea typeface="SimSun"/>
                          <a:cs typeface="Simplified Arabic"/>
                        </a:rPr>
                        <a:t> the holding of the </a:t>
                      </a:r>
                      <a:r>
                        <a:rPr lang="fr-FR" sz="1400" b="1" baseline="0" dirty="0" err="1" smtClean="0">
                          <a:latin typeface="Arial Narrow" pitchFamily="34" charset="0"/>
                          <a:ea typeface="SimSun"/>
                          <a:cs typeface="Simplified Arabic"/>
                        </a:rPr>
                        <a:t>Ordinary</a:t>
                      </a:r>
                      <a:r>
                        <a:rPr lang="fr-FR" sz="1400" b="1" baseline="0" dirty="0" smtClean="0">
                          <a:latin typeface="Arial Narrow" pitchFamily="34" charset="0"/>
                          <a:ea typeface="SimSun"/>
                          <a:cs typeface="Simplified Arabic"/>
                        </a:rPr>
                        <a:t> General Meeting </a:t>
                      </a:r>
                      <a:r>
                        <a:rPr lang="fr-FR" sz="1400" b="1" baseline="0" dirty="0" err="1" smtClean="0">
                          <a:latin typeface="Arial Narrow" pitchFamily="34" charset="0"/>
                          <a:ea typeface="SimSun"/>
                          <a:cs typeface="Simplified Arabic"/>
                        </a:rPr>
                        <a:t>dated</a:t>
                      </a:r>
                      <a:r>
                        <a:rPr lang="fr-FR" sz="1400" b="1" baseline="0" dirty="0" smtClean="0">
                          <a:latin typeface="Arial Narrow" pitchFamily="34" charset="0"/>
                          <a:ea typeface="SimSun"/>
                          <a:cs typeface="Simplified Arabic"/>
                        </a:rPr>
                        <a:t> 26 </a:t>
                      </a:r>
                      <a:r>
                        <a:rPr lang="fr-FR" sz="1400" b="1" baseline="0" dirty="0" err="1" smtClean="0">
                          <a:latin typeface="Arial Narrow" pitchFamily="34" charset="0"/>
                          <a:ea typeface="SimSun"/>
                          <a:cs typeface="Simplified Arabic"/>
                        </a:rPr>
                        <a:t>October</a:t>
                      </a:r>
                      <a:r>
                        <a:rPr lang="fr-FR" sz="1400" b="1" baseline="0" dirty="0" smtClean="0">
                          <a:latin typeface="Arial Narrow" pitchFamily="34" charset="0"/>
                          <a:ea typeface="SimSun"/>
                          <a:cs typeface="Simplified Arabic"/>
                        </a:rPr>
                        <a:t> 2017</a:t>
                      </a:r>
                      <a:r>
                        <a:rPr lang="fr-FR" sz="1400" b="1" dirty="0" smtClean="0">
                          <a:latin typeface="Arial Narrow" pitchFamily="34" charset="0"/>
                          <a:ea typeface="SimSun"/>
                          <a:cs typeface="Simplified Arabic"/>
                        </a:rPr>
                        <a:t>:</a:t>
                      </a:r>
                      <a:endParaRPr lang="fr-FR" sz="1400" dirty="0">
                        <a:latin typeface="Arial Narrow" pitchFamily="34" charset="0"/>
                        <a:ea typeface="SimSu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1042983" rtl="0" eaLnBrk="1" latinLnBrk="0" hangingPunct="1">
                        <a:spcAft>
                          <a:spcPts val="1200"/>
                        </a:spcAft>
                      </a:pPr>
                      <a:r>
                        <a:rPr lang="fr-FR" sz="1400" b="1" kern="1200" dirty="0" err="1" smtClean="0">
                          <a:solidFill>
                            <a:schemeClr val="tx1"/>
                          </a:solidFill>
                          <a:latin typeface="Arial Narrow" pitchFamily="34" charset="0"/>
                          <a:ea typeface="SimSun"/>
                          <a:cs typeface="Simplified Arabic"/>
                        </a:rPr>
                        <a:t>Duties</a:t>
                      </a:r>
                      <a:r>
                        <a:rPr lang="fr-FR" sz="1400" b="1" kern="1200" dirty="0" smtClean="0">
                          <a:solidFill>
                            <a:schemeClr val="tx1"/>
                          </a:solidFill>
                          <a:latin typeface="Arial Narrow" pitchFamily="34" charset="0"/>
                          <a:ea typeface="SimSun"/>
                          <a:cs typeface="Simplified Arabic"/>
                        </a:rPr>
                        <a:t> </a:t>
                      </a:r>
                      <a:r>
                        <a:rPr lang="fr-FR" sz="1400" b="1" kern="1200" baseline="0" dirty="0" err="1" smtClean="0">
                          <a:solidFill>
                            <a:schemeClr val="tx1"/>
                          </a:solidFill>
                          <a:latin typeface="Arial Narrow" pitchFamily="34" charset="0"/>
                          <a:ea typeface="SimSun"/>
                          <a:cs typeface="Simplified Arabic"/>
                        </a:rPr>
                        <a:t>expiring</a:t>
                      </a:r>
                      <a:r>
                        <a:rPr lang="fr-FR" sz="1400" b="1" kern="1200" dirty="0" smtClean="0">
                          <a:solidFill>
                            <a:schemeClr val="tx1"/>
                          </a:solidFill>
                          <a:latin typeface="Arial Narrow" pitchFamily="34" charset="0"/>
                          <a:ea typeface="SimSun"/>
                          <a:cs typeface="Simplified Arabic"/>
                        </a:rPr>
                        <a:t> at the time of the </a:t>
                      </a:r>
                      <a:r>
                        <a:rPr lang="fr-FR" sz="1400" b="1" kern="1200" dirty="0" err="1" smtClean="0">
                          <a:solidFill>
                            <a:schemeClr val="tx1"/>
                          </a:solidFill>
                          <a:latin typeface="Arial Narrow" pitchFamily="34" charset="0"/>
                          <a:ea typeface="SimSun"/>
                          <a:cs typeface="Simplified Arabic"/>
                        </a:rPr>
                        <a:t>approval</a:t>
                      </a:r>
                      <a:r>
                        <a:rPr lang="fr-FR" sz="1400" b="1" kern="1200" dirty="0" smtClean="0">
                          <a:solidFill>
                            <a:schemeClr val="tx1"/>
                          </a:solidFill>
                          <a:latin typeface="Arial Narrow" pitchFamily="34" charset="0"/>
                          <a:ea typeface="SimSun"/>
                          <a:cs typeface="Simplified Arabic"/>
                        </a:rPr>
                        <a:t> of the </a:t>
                      </a:r>
                      <a:r>
                        <a:rPr lang="fr-FR" sz="1400" b="1" kern="1200" dirty="0" err="1" smtClean="0">
                          <a:solidFill>
                            <a:schemeClr val="tx1"/>
                          </a:solidFill>
                          <a:latin typeface="Arial Narrow" pitchFamily="34" charset="0"/>
                          <a:ea typeface="SimSun"/>
                          <a:cs typeface="Simplified Arabic"/>
                        </a:rPr>
                        <a:t>acounts</a:t>
                      </a:r>
                      <a:r>
                        <a:rPr lang="fr-FR" sz="1400" b="1" kern="1200" dirty="0" smtClean="0">
                          <a:solidFill>
                            <a:schemeClr val="tx1"/>
                          </a:solidFill>
                          <a:latin typeface="Arial Narrow" pitchFamily="34" charset="0"/>
                          <a:ea typeface="SimSun"/>
                          <a:cs typeface="Simplified Arabic"/>
                        </a:rPr>
                        <a:t> of the </a:t>
                      </a:r>
                      <a:r>
                        <a:rPr lang="fr-FR" sz="1400" b="1" kern="1200" dirty="0" err="1" smtClean="0">
                          <a:solidFill>
                            <a:schemeClr val="tx1"/>
                          </a:solidFill>
                          <a:latin typeface="Arial Narrow" pitchFamily="34" charset="0"/>
                          <a:ea typeface="SimSun"/>
                          <a:cs typeface="Simplified Arabic"/>
                        </a:rPr>
                        <a:t>financial</a:t>
                      </a:r>
                      <a:r>
                        <a:rPr lang="fr-FR" sz="1400" b="1" kern="1200" dirty="0" smtClean="0">
                          <a:solidFill>
                            <a:schemeClr val="tx1"/>
                          </a:solidFill>
                          <a:latin typeface="Arial Narrow" pitchFamily="34" charset="0"/>
                          <a:ea typeface="SimSun"/>
                          <a:cs typeface="Simplified Arabic"/>
                        </a:rPr>
                        <a:t> </a:t>
                      </a:r>
                      <a:r>
                        <a:rPr lang="fr-FR" sz="1400" b="1" kern="1200" dirty="0" err="1" smtClean="0">
                          <a:solidFill>
                            <a:schemeClr val="tx1"/>
                          </a:solidFill>
                          <a:latin typeface="Arial Narrow" pitchFamily="34" charset="0"/>
                          <a:ea typeface="SimSun"/>
                          <a:cs typeface="Simplified Arabic"/>
                        </a:rPr>
                        <a:t>year</a:t>
                      </a:r>
                      <a:r>
                        <a:rPr lang="fr-FR" sz="1400" b="1" kern="1200" dirty="0" smtClean="0">
                          <a:solidFill>
                            <a:schemeClr val="tx1"/>
                          </a:solidFill>
                          <a:latin typeface="Arial Narrow" pitchFamily="34" charset="0"/>
                          <a:ea typeface="SimSun"/>
                          <a:cs typeface="Simplified Arabic"/>
                        </a:rPr>
                        <a:t> </a:t>
                      </a:r>
                      <a:r>
                        <a:rPr lang="fr-FR" sz="1400" b="1" kern="1200" dirty="0" err="1" smtClean="0">
                          <a:solidFill>
                            <a:schemeClr val="tx1"/>
                          </a:solidFill>
                          <a:latin typeface="Arial Narrow" pitchFamily="34" charset="0"/>
                          <a:ea typeface="SimSun"/>
                          <a:cs typeface="Simplified Arabic"/>
                        </a:rPr>
                        <a:t>ending</a:t>
                      </a:r>
                      <a:r>
                        <a:rPr lang="fr-FR" sz="1400" b="1" kern="1200" dirty="0" smtClean="0">
                          <a:solidFill>
                            <a:schemeClr val="tx1"/>
                          </a:solidFill>
                          <a:latin typeface="Arial Narrow" pitchFamily="34" charset="0"/>
                          <a:ea typeface="SimSun"/>
                          <a:cs typeface="Simplified Arabic"/>
                        </a:rPr>
                        <a:t> 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658">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smtClean="0">
                          <a:latin typeface="Arial Narrow" pitchFamily="34" charset="0"/>
                          <a:ea typeface="SimSun"/>
                          <a:cs typeface="Simplified Arabic"/>
                        </a:rPr>
                        <a:t>Mrs Dominique </a:t>
                      </a:r>
                      <a:r>
                        <a:rPr lang="fr-FR" sz="1400" dirty="0">
                          <a:latin typeface="Arial Narrow" pitchFamily="34" charset="0"/>
                          <a:ea typeface="SimSun"/>
                          <a:cs typeface="Simplified Arabic"/>
                        </a:rPr>
                        <a:t>Laymand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fr-FR" sz="1400" dirty="0" smtClean="0">
                        <a:latin typeface="Arial Narrow" pitchFamily="34" charset="0"/>
                        <a:ea typeface="SimSun"/>
                        <a:cs typeface="Simplified Arabic"/>
                      </a:endParaRPr>
                    </a:p>
                    <a:p>
                      <a:pPr algn="just">
                        <a:spcAft>
                          <a:spcPts val="0"/>
                        </a:spcAft>
                      </a:pPr>
                      <a:r>
                        <a:rPr lang="fr-FR" sz="1400" dirty="0" err="1" smtClean="0">
                          <a:latin typeface="Arial Narrow" pitchFamily="34" charset="0"/>
                          <a:ea typeface="SimSun"/>
                          <a:cs typeface="Simplified Arabic"/>
                        </a:rPr>
                        <a:t>Founding</a:t>
                      </a:r>
                      <a:r>
                        <a:rPr lang="fr-FR" sz="1400" dirty="0" smtClean="0">
                          <a:latin typeface="Arial Narrow" pitchFamily="34" charset="0"/>
                          <a:ea typeface="SimSun"/>
                          <a:cs typeface="Simplified Arabic"/>
                        </a:rPr>
                        <a:t> </a:t>
                      </a:r>
                      <a:r>
                        <a:rPr lang="fr-FR" sz="1400" dirty="0" err="1" smtClean="0">
                          <a:latin typeface="Arial Narrow" pitchFamily="34" charset="0"/>
                          <a:ea typeface="SimSun"/>
                          <a:cs typeface="Simplified Arabic"/>
                        </a:rPr>
                        <a:t>member</a:t>
                      </a:r>
                      <a:r>
                        <a:rPr lang="fr-FR" sz="1400" dirty="0" smtClean="0">
                          <a:latin typeface="Arial Narrow" pitchFamily="34" charset="0"/>
                          <a:ea typeface="SimSun"/>
                          <a:cs typeface="Simplified Arabic"/>
                        </a:rPr>
                        <a:t> - Ex </a:t>
                      </a:r>
                      <a:r>
                        <a:rPr lang="fr-FR" sz="1400" dirty="0" err="1" smtClean="0">
                          <a:latin typeface="Arial Narrow" pitchFamily="34" charset="0"/>
                          <a:ea typeface="SimSun"/>
                          <a:cs typeface="Simplified Arabic"/>
                        </a:rPr>
                        <a:t>officio</a:t>
                      </a:r>
                      <a:r>
                        <a:rPr lang="fr-FR" sz="1400" dirty="0" smtClean="0">
                          <a:latin typeface="Arial Narrow" pitchFamily="34" charset="0"/>
                          <a:ea typeface="SimSun"/>
                          <a:cs typeface="Simplified Arabic"/>
                        </a:rPr>
                        <a:t> </a:t>
                      </a:r>
                      <a:r>
                        <a:rPr lang="fr-FR" sz="1400" dirty="0" err="1" smtClean="0">
                          <a:latin typeface="Arial Narrow" pitchFamily="34" charset="0"/>
                          <a:ea typeface="SimSun"/>
                          <a:cs typeface="Simplified Arabic"/>
                        </a:rPr>
                        <a:t>member</a:t>
                      </a:r>
                      <a:endParaRPr lang="fr-FR" sz="1400" dirty="0">
                        <a:latin typeface="Arial Narrow" pitchFamily="34" charset="0"/>
                        <a:ea typeface="SimSu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658">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smtClean="0">
                          <a:latin typeface="Arial Narrow" pitchFamily="34" charset="0"/>
                          <a:ea typeface="SimSun"/>
                          <a:cs typeface="Simplified Arabic"/>
                        </a:rPr>
                        <a:t>Mr </a:t>
                      </a:r>
                      <a:r>
                        <a:rPr lang="fr-FR" sz="1400" dirty="0" err="1">
                          <a:latin typeface="Arial Narrow" pitchFamily="34" charset="0"/>
                          <a:ea typeface="SimSun"/>
                          <a:cs typeface="Simplified Arabic"/>
                        </a:rPr>
                        <a:t>Roeland</a:t>
                      </a:r>
                      <a:r>
                        <a:rPr lang="fr-FR" sz="1400" dirty="0">
                          <a:latin typeface="Arial Narrow" pitchFamily="34" charset="0"/>
                          <a:ea typeface="SimSun"/>
                          <a:cs typeface="Simplified Arabic"/>
                        </a:rPr>
                        <a:t> Van </a:t>
                      </a:r>
                      <a:r>
                        <a:rPr lang="fr-FR" sz="1400" dirty="0" err="1">
                          <a:latin typeface="Arial Narrow" pitchFamily="34" charset="0"/>
                          <a:ea typeface="SimSun"/>
                          <a:cs typeface="Simplified Arabic"/>
                        </a:rPr>
                        <a:t>Aelst</a:t>
                      </a:r>
                      <a:endParaRPr lang="fr-FR" sz="1400" dirty="0">
                        <a:latin typeface="Arial Narrow" pitchFamily="34" charset="0"/>
                        <a:ea typeface="SimSu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fr-FR" sz="1400" dirty="0" smtClean="0">
                        <a:latin typeface="Arial Narrow" pitchFamily="34" charset="0"/>
                        <a:ea typeface="SimSun"/>
                        <a:cs typeface="Simplified Arabic"/>
                      </a:endParaRPr>
                    </a:p>
                    <a:p>
                      <a:pPr algn="just">
                        <a:spcAft>
                          <a:spcPts val="0"/>
                        </a:spcAft>
                      </a:pPr>
                      <a:r>
                        <a:rPr lang="fr-FR" sz="1400" dirty="0" err="1" smtClean="0">
                          <a:latin typeface="Arial Narrow" pitchFamily="34" charset="0"/>
                          <a:ea typeface="SimSun"/>
                          <a:cs typeface="Simplified Arabic"/>
                        </a:rPr>
                        <a:t>Founding</a:t>
                      </a:r>
                      <a:r>
                        <a:rPr lang="fr-FR" sz="1400" dirty="0" smtClean="0">
                          <a:latin typeface="Arial Narrow" pitchFamily="34" charset="0"/>
                          <a:ea typeface="SimSun"/>
                          <a:cs typeface="Simplified Arabic"/>
                        </a:rPr>
                        <a:t> </a:t>
                      </a:r>
                      <a:r>
                        <a:rPr lang="fr-FR" sz="1400" dirty="0" err="1" smtClean="0">
                          <a:latin typeface="Arial Narrow" pitchFamily="34" charset="0"/>
                          <a:ea typeface="SimSun"/>
                          <a:cs typeface="Simplified Arabic"/>
                        </a:rPr>
                        <a:t>member</a:t>
                      </a:r>
                      <a:r>
                        <a:rPr lang="fr-FR" sz="1400" dirty="0" smtClean="0">
                          <a:latin typeface="Arial Narrow" pitchFamily="34" charset="0"/>
                          <a:ea typeface="SimSun"/>
                          <a:cs typeface="Simplified Arabic"/>
                        </a:rPr>
                        <a:t> - Ex </a:t>
                      </a:r>
                      <a:r>
                        <a:rPr lang="fr-FR" sz="1400" dirty="0" err="1" smtClean="0">
                          <a:latin typeface="Arial Narrow" pitchFamily="34" charset="0"/>
                          <a:ea typeface="SimSun"/>
                          <a:cs typeface="Simplified Arabic"/>
                        </a:rPr>
                        <a:t>officio</a:t>
                      </a:r>
                      <a:r>
                        <a:rPr lang="fr-FR" sz="1400" dirty="0" smtClean="0">
                          <a:latin typeface="Arial Narrow" pitchFamily="34" charset="0"/>
                          <a:ea typeface="SimSun"/>
                          <a:cs typeface="Simplified Arabic"/>
                        </a:rPr>
                        <a:t> </a:t>
                      </a:r>
                      <a:r>
                        <a:rPr lang="fr-FR" sz="1400" dirty="0" err="1" smtClean="0">
                          <a:latin typeface="Arial Narrow" pitchFamily="34" charset="0"/>
                          <a:ea typeface="SimSun"/>
                          <a:cs typeface="Simplified Arabic"/>
                        </a:rPr>
                        <a:t>member</a:t>
                      </a:r>
                      <a:endParaRPr lang="fr-FR" sz="1400" dirty="0">
                        <a:latin typeface="Arial Narrow" pitchFamily="34" charset="0"/>
                        <a:ea typeface="SimSu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658">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smtClean="0">
                          <a:latin typeface="Arial Narrow" pitchFamily="34" charset="0"/>
                          <a:ea typeface="SimSun"/>
                          <a:cs typeface="Simplified Arabic"/>
                        </a:rPr>
                        <a:t>Mr </a:t>
                      </a:r>
                      <a:r>
                        <a:rPr lang="fr-FR" sz="1400" dirty="0">
                          <a:latin typeface="Arial Narrow" pitchFamily="34" charset="0"/>
                          <a:ea typeface="SimSun"/>
                          <a:cs typeface="Simplified Arabic"/>
                        </a:rPr>
                        <a:t>Stephen Nguyen Duc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a:t>
                      </a:r>
                      <a:r>
                        <a:rPr lang="fr-FR" sz="1400" dirty="0" err="1" smtClean="0">
                          <a:latin typeface="Arial Narrow" pitchFamily="34" charset="0"/>
                          <a:ea typeface="SimSun"/>
                          <a:cs typeface="Simplified Arabic"/>
                        </a:rPr>
                        <a:t>December</a:t>
                      </a:r>
                      <a:r>
                        <a:rPr lang="fr-FR" sz="1400" dirty="0" smtClean="0">
                          <a:latin typeface="Arial Narrow" pitchFamily="34" charset="0"/>
                          <a:ea typeface="SimSun"/>
                          <a:cs typeface="Simplified Arabic"/>
                        </a:rPr>
                        <a:t> </a:t>
                      </a:r>
                      <a:r>
                        <a:rPr lang="fr-FR" sz="1400" dirty="0">
                          <a:latin typeface="Arial Narrow" pitchFamily="34" charset="0"/>
                          <a:ea typeface="SimSun"/>
                          <a:cs typeface="Simplified Arabic"/>
                        </a:rPr>
                        <a:t>2017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658">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smtClean="0">
                          <a:latin typeface="Arial Narrow" pitchFamily="34" charset="0"/>
                          <a:ea typeface="SimSun"/>
                          <a:cs typeface="Simplified Arabic"/>
                        </a:rPr>
                        <a:t>Mr Dave </a:t>
                      </a:r>
                      <a:r>
                        <a:rPr lang="fr-FR" sz="1400" dirty="0" err="1">
                          <a:latin typeface="Arial Narrow" pitchFamily="34" charset="0"/>
                          <a:ea typeface="SimSun"/>
                          <a:cs typeface="Simplified Arabic"/>
                        </a:rPr>
                        <a:t>O'Shaughnessy</a:t>
                      </a:r>
                      <a:endParaRPr lang="fr-FR" sz="1400" dirty="0">
                        <a:latin typeface="Arial Narrow" pitchFamily="34" charset="0"/>
                        <a:ea typeface="SimSu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a:t>
                      </a:r>
                      <a:r>
                        <a:rPr lang="fr-FR" sz="1400" dirty="0" err="1" smtClean="0">
                          <a:latin typeface="Arial Narrow" pitchFamily="34" charset="0"/>
                          <a:ea typeface="SimSun"/>
                          <a:cs typeface="Simplified Arabic"/>
                        </a:rPr>
                        <a:t>December</a:t>
                      </a:r>
                      <a:r>
                        <a:rPr lang="fr-FR" sz="1400" dirty="0" smtClean="0">
                          <a:latin typeface="Arial Narrow" pitchFamily="34" charset="0"/>
                          <a:ea typeface="SimSun"/>
                          <a:cs typeface="Simplified Arabic"/>
                        </a:rPr>
                        <a:t>  </a:t>
                      </a:r>
                      <a:r>
                        <a:rPr lang="fr-FR" sz="1400" dirty="0">
                          <a:latin typeface="Arial Narrow" pitchFamily="34" charset="0"/>
                          <a:ea typeface="SimSun"/>
                          <a:cs typeface="Simplified Arabic"/>
                        </a:rPr>
                        <a:t>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658">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smtClean="0">
                          <a:latin typeface="Arial Narrow" pitchFamily="34" charset="0"/>
                          <a:ea typeface="SimSun"/>
                          <a:cs typeface="Simplified Arabic"/>
                        </a:rPr>
                        <a:t>Mr </a:t>
                      </a:r>
                      <a:r>
                        <a:rPr lang="fr-FR" sz="1400" dirty="0">
                          <a:latin typeface="Arial Narrow" pitchFamily="34" charset="0"/>
                          <a:ea typeface="SimSun"/>
                          <a:cs typeface="Simplified Arabic"/>
                        </a:rPr>
                        <a:t>Thomas Hauser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a:t>
                      </a:r>
                      <a:r>
                        <a:rPr lang="fr-FR" sz="1400" dirty="0" err="1" smtClean="0">
                          <a:latin typeface="Arial Narrow" pitchFamily="34" charset="0"/>
                          <a:ea typeface="SimSun"/>
                          <a:cs typeface="Simplified Arabic"/>
                        </a:rPr>
                        <a:t>December</a:t>
                      </a:r>
                      <a:r>
                        <a:rPr lang="fr-FR" sz="1400" dirty="0" smtClean="0">
                          <a:latin typeface="Arial Narrow" pitchFamily="34" charset="0"/>
                          <a:ea typeface="SimSun"/>
                          <a:cs typeface="Simplified Arabic"/>
                        </a:rPr>
                        <a:t>  </a:t>
                      </a:r>
                      <a:r>
                        <a:rPr lang="fr-FR" sz="1400" dirty="0">
                          <a:latin typeface="Arial Narrow" pitchFamily="34" charset="0"/>
                          <a:ea typeface="SimSun"/>
                          <a:cs typeface="Simplified Arabic"/>
                        </a:rPr>
                        <a:t>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658">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smtClean="0">
                          <a:latin typeface="Arial Narrow" pitchFamily="34" charset="0"/>
                          <a:ea typeface="SimSun"/>
                          <a:cs typeface="Simplified Arabic"/>
                        </a:rPr>
                        <a:t>Mr </a:t>
                      </a:r>
                      <a:r>
                        <a:rPr lang="fr-FR" sz="1400" dirty="0">
                          <a:latin typeface="Arial Narrow" pitchFamily="34" charset="0"/>
                          <a:ea typeface="SimSun"/>
                          <a:cs typeface="Simplified Arabic"/>
                        </a:rPr>
                        <a:t>Arthur Muratyan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a:t>
                      </a:r>
                      <a:r>
                        <a:rPr lang="fr-FR" sz="1400" dirty="0" err="1" smtClean="0">
                          <a:latin typeface="Arial Narrow" pitchFamily="34" charset="0"/>
                          <a:ea typeface="SimSun"/>
                          <a:cs typeface="Simplified Arabic"/>
                        </a:rPr>
                        <a:t>December</a:t>
                      </a:r>
                      <a:r>
                        <a:rPr lang="fr-FR" sz="1400" dirty="0" smtClean="0">
                          <a:latin typeface="Arial Narrow" pitchFamily="34" charset="0"/>
                          <a:ea typeface="SimSun"/>
                          <a:cs typeface="Simplified Arabic"/>
                        </a:rPr>
                        <a:t>  </a:t>
                      </a:r>
                      <a:r>
                        <a:rPr lang="fr-FR" sz="1400" dirty="0">
                          <a:latin typeface="Arial Narrow" pitchFamily="34" charset="0"/>
                          <a:ea typeface="SimSun"/>
                          <a:cs typeface="Simplified Arabic"/>
                        </a:rPr>
                        <a:t>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658">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smtClean="0">
                          <a:latin typeface="Arial Narrow" pitchFamily="34" charset="0"/>
                          <a:ea typeface="SimSun"/>
                          <a:cs typeface="Simplified Arabic"/>
                        </a:rPr>
                        <a:t>Mrs </a:t>
                      </a:r>
                      <a:r>
                        <a:rPr lang="fr-FR" sz="1400" dirty="0">
                          <a:latin typeface="Arial Narrow" pitchFamily="34" charset="0"/>
                          <a:ea typeface="SimSun"/>
                          <a:cs typeface="Simplified Arabic"/>
                        </a:rPr>
                        <a:t>Pascale Paimbault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a:t>
                      </a:r>
                      <a:r>
                        <a:rPr lang="fr-FR" sz="1400" dirty="0" err="1" smtClean="0">
                          <a:latin typeface="Arial Narrow" pitchFamily="34" charset="0"/>
                          <a:ea typeface="SimSun"/>
                          <a:cs typeface="Simplified Arabic"/>
                        </a:rPr>
                        <a:t>December</a:t>
                      </a:r>
                      <a:r>
                        <a:rPr lang="fr-FR" sz="1400" dirty="0" smtClean="0">
                          <a:latin typeface="Arial Narrow" pitchFamily="34" charset="0"/>
                          <a:ea typeface="SimSun"/>
                          <a:cs typeface="Simplified Arabic"/>
                        </a:rPr>
                        <a:t>  </a:t>
                      </a:r>
                      <a:r>
                        <a:rPr lang="fr-FR" sz="1400" dirty="0">
                          <a:latin typeface="Arial Narrow" pitchFamily="34" charset="0"/>
                          <a:ea typeface="SimSun"/>
                          <a:cs typeface="Simplified Arabic"/>
                        </a:rPr>
                        <a:t>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658">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smtClean="0">
                          <a:latin typeface="Arial Narrow" pitchFamily="34" charset="0"/>
                          <a:ea typeface="SimSun"/>
                          <a:cs typeface="Simplified Arabic"/>
                        </a:rPr>
                        <a:t>Mrs </a:t>
                      </a:r>
                      <a:r>
                        <a:rPr lang="fr-FR" sz="1400" dirty="0">
                          <a:latin typeface="Arial Narrow" pitchFamily="34" charset="0"/>
                          <a:ea typeface="SimSun"/>
                          <a:cs typeface="Simplified Arabic"/>
                        </a:rPr>
                        <a:t>Tamara </a:t>
                      </a:r>
                      <a:r>
                        <a:rPr lang="fr-FR" sz="1400" dirty="0" err="1">
                          <a:latin typeface="Arial Narrow" pitchFamily="34" charset="0"/>
                          <a:ea typeface="SimSun"/>
                          <a:cs typeface="Simplified Arabic"/>
                        </a:rPr>
                        <a:t>Tubin</a:t>
                      </a:r>
                      <a:endParaRPr lang="fr-FR" sz="1400" dirty="0">
                        <a:latin typeface="Arial Narrow" pitchFamily="34" charset="0"/>
                        <a:ea typeface="SimSun"/>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fr-FR" sz="1400" dirty="0">
                          <a:latin typeface="Arial Narrow" pitchFamily="34" charset="0"/>
                          <a:ea typeface="SimSun"/>
                          <a:cs typeface="Simplified Arabic"/>
                        </a:rPr>
                        <a:t/>
                      </a:r>
                      <a:br>
                        <a:rPr lang="fr-FR" sz="1400" dirty="0">
                          <a:latin typeface="Arial Narrow" pitchFamily="34" charset="0"/>
                          <a:ea typeface="SimSun"/>
                          <a:cs typeface="Simplified Arabic"/>
                        </a:rPr>
                      </a:br>
                      <a:r>
                        <a:rPr lang="fr-FR" sz="1400" dirty="0">
                          <a:latin typeface="Arial Narrow" pitchFamily="34" charset="0"/>
                          <a:ea typeface="SimSun"/>
                          <a:cs typeface="Simplified Arabic"/>
                        </a:rPr>
                        <a:t>31 </a:t>
                      </a:r>
                      <a:r>
                        <a:rPr lang="fr-FR" sz="1400" dirty="0" err="1" smtClean="0">
                          <a:latin typeface="Arial Narrow" pitchFamily="34" charset="0"/>
                          <a:ea typeface="SimSun"/>
                          <a:cs typeface="Simplified Arabic"/>
                        </a:rPr>
                        <a:t>December</a:t>
                      </a:r>
                      <a:r>
                        <a:rPr lang="fr-FR" sz="1400" dirty="0" smtClean="0">
                          <a:latin typeface="Arial Narrow" pitchFamily="34" charset="0"/>
                          <a:ea typeface="SimSun"/>
                          <a:cs typeface="Simplified Arabic"/>
                        </a:rPr>
                        <a:t>  </a:t>
                      </a:r>
                      <a:r>
                        <a:rPr lang="fr-FR" sz="1400" dirty="0">
                          <a:latin typeface="Arial Narrow" pitchFamily="34" charset="0"/>
                          <a:ea typeface="SimSun"/>
                          <a:cs typeface="Simplified Arabic"/>
                        </a:rPr>
                        <a:t>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1457325" y="1261412"/>
            <a:ext cx="8134349"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Posthumously</a:t>
            </a:r>
            <a:r>
              <a:rPr kumimoji="0" lang="fr-FR" sz="1400" b="1"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Honory</a:t>
            </a:r>
            <a:r>
              <a:rPr kumimoji="0" lang="fr-FR" sz="1400" b="1" i="0" u="none" strike="noStrike" cap="none" normalizeH="0" dirty="0" smtClean="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dirty="0" err="1" smtClean="0">
                <a:ln>
                  <a:noFill/>
                </a:ln>
                <a:solidFill>
                  <a:schemeClr val="tx1"/>
                </a:solidFill>
                <a:effectLst/>
                <a:latin typeface="Arial Narrow" pitchFamily="34" charset="0"/>
                <a:ea typeface="SimSun" pitchFamily="2" charset="-122"/>
                <a:cs typeface="Times New Roman" pitchFamily="18" charset="0"/>
              </a:rPr>
              <a:t>President</a:t>
            </a:r>
            <a:r>
              <a:rPr kumimoji="0" lang="fr-FR" sz="1400" b="1" i="0" u="none" strike="noStrike" cap="none" normalizeH="0" dirty="0" smtClean="0">
                <a:ln>
                  <a:noFill/>
                </a:ln>
                <a:solidFill>
                  <a:schemeClr val="tx1"/>
                </a:solidFill>
                <a:effectLst/>
                <a:latin typeface="Arial Narrow" pitchFamily="34" charset="0"/>
                <a:ea typeface="SimSun" pitchFamily="2" charset="-122"/>
                <a:cs typeface="Times New Roman" pitchFamily="18" charset="0"/>
              </a:rPr>
              <a:t> </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Mr Gabor </a:t>
            </a:r>
            <a:r>
              <a:rPr kumimoji="0" lang="fr-FR" sz="14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Danielfy</a:t>
            </a:r>
            <a:endPar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President</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of ETHICS</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Mrs Dominique Laymand – 31 </a:t>
            </a:r>
            <a:r>
              <a:rPr kumimoji="0" lang="fr-FR" sz="14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December</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2017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Vice-President</a:t>
            </a:r>
            <a:r>
              <a:rPr kumimoji="0" lang="fr-FR" sz="1400" b="1"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of ETHICS</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 Mr </a:t>
            </a:r>
            <a:r>
              <a:rPr kumimoji="0" lang="fr-FR" sz="14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Roeland</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Van </a:t>
            </a:r>
            <a:r>
              <a:rPr kumimoji="0" lang="fr-FR" sz="14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Aelst</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 </a:t>
            </a:r>
            <a:r>
              <a:rPr kumimoji="0" lang="fr-FR" sz="14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unlimited</a:t>
            </a:r>
            <a:r>
              <a:rPr kumimoji="0" lang="fr-FR" sz="1400" b="0" i="0" u="none" strike="noStrike" cap="none" normalizeH="0" dirty="0" smtClean="0">
                <a:ln>
                  <a:noFill/>
                </a:ln>
                <a:solidFill>
                  <a:schemeClr val="tx1"/>
                </a:solidFill>
                <a:effectLst/>
                <a:latin typeface="Arial Narrow" pitchFamily="34" charset="0"/>
                <a:ea typeface="SimSun" pitchFamily="2" charset="-122"/>
                <a:cs typeface="Times New Roman" pitchFamily="18" charset="0"/>
              </a:rPr>
              <a:t> </a:t>
            </a:r>
            <a:r>
              <a:rPr kumimoji="0" lang="fr-FR" sz="1400" b="0" i="0" u="none" strike="noStrike" cap="none" normalizeH="0" dirty="0" err="1" smtClean="0">
                <a:ln>
                  <a:noFill/>
                </a:ln>
                <a:solidFill>
                  <a:schemeClr val="tx1"/>
                </a:solidFill>
                <a:effectLst/>
                <a:latin typeface="Arial Narrow" pitchFamily="34" charset="0"/>
                <a:ea typeface="SimSun" pitchFamily="2" charset="-122"/>
                <a:cs typeface="Times New Roman" pitchFamily="18" charset="0"/>
              </a:rPr>
              <a:t>duration</a:t>
            </a:r>
            <a:endParaRPr kumimoji="0" lang="fr-FR" sz="1400" b="0" i="0" u="none" strike="noStrike" cap="none" normalizeH="0" dirty="0" smtClean="0">
              <a:ln>
                <a:noFill/>
              </a:ln>
              <a:solidFill>
                <a:schemeClr val="tx1"/>
              </a:solidFill>
              <a:effectLst/>
              <a:latin typeface="Arial Narrow" pitchFamily="34" charset="0"/>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tx1"/>
              </a:solidFill>
              <a:effectLst/>
              <a:latin typeface="Arial Narrow" pitchFamily="34" charset="0"/>
              <a:cs typeface="Arial" pitchFamily="34" charset="0"/>
            </a:endParaRPr>
          </a:p>
          <a:p>
            <a:pPr lvl="0" eaLnBrk="0" hangingPunct="0"/>
            <a:r>
              <a:rPr lang="fr-FR" sz="1400" b="1" dirty="0" smtClean="0">
                <a:latin typeface="Arial Narrow" pitchFamily="34" charset="0"/>
                <a:ea typeface="SimSun" pitchFamily="2" charset="-122"/>
                <a:cs typeface="Times New Roman" pitchFamily="18" charset="0"/>
              </a:rPr>
              <a:t>General </a:t>
            </a:r>
            <a:r>
              <a:rPr lang="fr-FR" sz="1400" b="1" dirty="0" err="1" smtClean="0">
                <a:latin typeface="Arial Narrow" pitchFamily="34" charset="0"/>
                <a:ea typeface="SimSun" pitchFamily="2" charset="-122"/>
                <a:cs typeface="Times New Roman" pitchFamily="18" charset="0"/>
              </a:rPr>
              <a:t>Secretary</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Mr Arthur Muratyan – 31 </a:t>
            </a:r>
            <a:r>
              <a:rPr lang="fr-FR" sz="1400" dirty="0" err="1" smtClean="0">
                <a:latin typeface="Arial Narrow" pitchFamily="34" charset="0"/>
                <a:ea typeface="SimSun" pitchFamily="2" charset="-122"/>
                <a:cs typeface="Times New Roman" pitchFamily="18" charset="0"/>
              </a:rPr>
              <a:t>December</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2017</a:t>
            </a:r>
          </a:p>
          <a:p>
            <a:pPr lvl="0" eaLnBrk="0" hangingPunct="0"/>
            <a:endParaRPr kumimoji="0" lang="fr-FR" sz="1400" b="0" i="0" u="none" strike="noStrike" cap="none" normalizeH="0" baseline="0" dirty="0" smtClean="0">
              <a:ln>
                <a:noFill/>
              </a:ln>
              <a:solidFill>
                <a:schemeClr val="tx1"/>
              </a:solidFill>
              <a:effectLst/>
              <a:latin typeface="Arial Narrow" pitchFamily="34" charset="0"/>
              <a:cs typeface="Arial" pitchFamily="34" charset="0"/>
            </a:endParaRPr>
          </a:p>
          <a:p>
            <a:pPr lvl="0" eaLnBrk="0" hangingPunct="0"/>
            <a:r>
              <a:rPr kumimoji="0" lang="fr-FR" sz="1400" b="1"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Treasurer</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Mrs Pascale Paimbault – 31 </a:t>
            </a:r>
            <a:r>
              <a:rPr lang="fr-FR" sz="1400" dirty="0" err="1" smtClean="0">
                <a:latin typeface="Arial Narrow" pitchFamily="34" charset="0"/>
                <a:ea typeface="SimSun" pitchFamily="2" charset="-122"/>
                <a:cs typeface="Times New Roman" pitchFamily="18" charset="0"/>
              </a:rPr>
              <a:t>December</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2017</a:t>
            </a:r>
          </a:p>
          <a:p>
            <a:pPr lvl="0" eaLnBrk="0" hangingPunct="0"/>
            <a:endParaRPr kumimoji="0" lang="fr-FR" sz="1400" b="0" i="0" u="none" strike="noStrike" cap="none" normalizeH="0" baseline="0" dirty="0" smtClean="0">
              <a:ln>
                <a:noFill/>
              </a:ln>
              <a:solidFill>
                <a:schemeClr val="tx1"/>
              </a:solidFill>
              <a:effectLst/>
              <a:latin typeface="Arial Narrow"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Strategical</a:t>
            </a:r>
            <a:r>
              <a:rPr kumimoji="0" lang="fr-FR" sz="1400" b="1"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a:t>
            </a:r>
            <a:r>
              <a:rPr kumimoji="0" lang="fr-FR" sz="1400" b="1"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Committee</a:t>
            </a:r>
            <a:r>
              <a:rPr kumimoji="0" lang="fr-FR"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a:t>
            </a:r>
            <a:r>
              <a:rPr kumimoji="0" lang="fr-FR" altLang="zh-CN"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Mr </a:t>
            </a:r>
            <a:r>
              <a:rPr kumimoji="0" lang="fr-FR" altLang="zh-CN" sz="14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Roeland</a:t>
            </a:r>
            <a:r>
              <a:rPr kumimoji="0" lang="fr-FR" altLang="zh-CN"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Van </a:t>
            </a:r>
            <a:r>
              <a:rPr kumimoji="0" lang="fr-FR" altLang="zh-CN" sz="14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Aelst</a:t>
            </a:r>
            <a:r>
              <a:rPr kumimoji="0" lang="fr-FR" altLang="zh-CN"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a:t>
            </a:r>
            <a:r>
              <a:rPr kumimoji="0" lang="fr-FR" altLang="zh-CN" sz="14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President</a:t>
            </a:r>
            <a:r>
              <a:rPr kumimoji="0" lang="fr-FR" altLang="zh-CN"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of the </a:t>
            </a:r>
            <a:r>
              <a:rPr kumimoji="0" lang="fr-FR" altLang="zh-CN" sz="14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Strategical</a:t>
            </a:r>
            <a:r>
              <a:rPr kumimoji="0" lang="fr-FR" altLang="zh-CN" sz="14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a:t>
            </a:r>
            <a:r>
              <a:rPr kumimoji="0" lang="fr-FR" altLang="zh-CN" sz="14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Committee</a:t>
            </a:r>
            <a:r>
              <a:rPr kumimoji="0" lang="fr-FR" altLang="zh-CN" sz="1400" b="0" i="0" u="none" strike="noStrike" cap="none" normalizeH="0" baseline="0" dirty="0" smtClean="0">
                <a:ln>
                  <a:noFill/>
                </a:ln>
                <a:solidFill>
                  <a:schemeClr val="tx1"/>
                </a:solidFill>
                <a:effectLst/>
                <a:latin typeface="Arial Narrow"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zh-CN" sz="7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zh-CN" sz="7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1525" y="6819900"/>
            <a:ext cx="1066800" cy="215444"/>
          </a:xfrm>
          <a:prstGeom prst="rect">
            <a:avLst/>
          </a:prstGeom>
          <a:noFill/>
        </p:spPr>
        <p:txBody>
          <a:bodyPr wrap="square" rtlCol="0">
            <a:spAutoFit/>
          </a:bodyPr>
          <a:lstStyle/>
          <a:p>
            <a:r>
              <a:rPr lang="fr-FR" sz="800" smtClean="0">
                <a:solidFill>
                  <a:schemeClr val="tx2"/>
                </a:solidFill>
              </a:rPr>
              <a:t>40916-3-2907</a:t>
            </a:r>
            <a:endParaRPr lang="fr-FR" sz="800"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CC Pitch Teal">
      <a:dk1>
        <a:srgbClr val="00697A"/>
      </a:dk1>
      <a:lt1>
        <a:srgbClr val="FFFFFF"/>
      </a:lt1>
      <a:dk2>
        <a:srgbClr val="000000"/>
      </a:dk2>
      <a:lt2>
        <a:srgbClr val="5F5F5F"/>
      </a:lt2>
      <a:accent1>
        <a:srgbClr val="00697A"/>
      </a:accent1>
      <a:accent2>
        <a:srgbClr val="F27D00"/>
      </a:accent2>
      <a:accent3>
        <a:srgbClr val="D9D9D9"/>
      </a:accent3>
      <a:accent4>
        <a:srgbClr val="E5322C"/>
      </a:accent4>
      <a:accent5>
        <a:srgbClr val="00737A"/>
      </a:accent5>
      <a:accent6>
        <a:srgbClr val="1A75CF"/>
      </a:accent6>
      <a:hlink>
        <a:srgbClr val="00697A"/>
      </a:hlink>
      <a:folHlink>
        <a:srgbClr val="00697A"/>
      </a:folHlink>
    </a:clrScheme>
    <a:fontScheme name="B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2"/>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documentManagement>
    <LegacyInformation xmlns="http://schema.microsoft.com/sharepoint/v3/fields" xsi:nil="true"/>
    <MatterName xmlns="http://schema.microsoft.com/sharepoint/v3/fields">ETHICS (regulatory and business compliance advice)</MatterName>
    <LegalTopicTaxHTField0 xmlns="84e8189d-2f07-4d07-be7d-de46b9fe3006">
      <Terms xmlns="http://schemas.microsoft.com/office/infopath/2007/PartnerControls"/>
    </LegalTopicTaxHTField0>
    <JurisdictionTaxHTField0 xmlns="84e8189d-2f07-4d07-be7d-de46b9fe3006">
      <Terms xmlns="http://schemas.microsoft.com/office/infopath/2007/PartnerControls"/>
    </JurisdictionTaxHTField0>
    <ClientNumber xmlns="http://schema.microsoft.com/sharepoint/v3/fields">538730</ClientNumber>
    <KeyDocument xmlns="http://schema.microsoft.com/sharepoint/v3/fields">false</KeyDocument>
    <ClientReference xmlns="http://schema.microsoft.com/sharepoint/v3/fields" xsi:nil="true"/>
    <WorkType xmlns="http://schema.microsoft.com/sharepoint/v3/fields">Commercial</WorkType>
    <LegacyDocumentID xmlns="http://schema.microsoft.com/sharepoint/v3/fields" xsi:nil="true"/>
    <DLCPolicyLabelClientValue xmlns="321b5165-eb42-4fc0-9138-a8b6e9903cb8">40916-3-2907-v{_UIVersionString}</DLCPolicyLabelClientValue>
    <DLCPolicyLabelLock xmlns="321b5165-eb42-4fc0-9138-a8b6e9903cb8" xsi:nil="true"/>
    <ClientName xmlns="http://schema.microsoft.com/sharepoint/v3/fields" xsi:nil="true"/>
    <ConfigListSynch xmlns="http://schema.microsoft.com/sharepoint/v3/fields">2016-04-30T15:03:35+00:00</ConfigListSynch>
    <CCOffice xmlns="http://schema.microsoft.com/sharepoint/v3/fields">Düsseldorf</CCOffice>
    <LegalDocumentTypeTaxHTField0 xmlns="84e8189d-2f07-4d07-be7d-de46b9fe3006">
      <Terms xmlns="http://schemas.microsoft.com/office/infopath/2007/PartnerControls"/>
    </LegalDocumentTypeTaxHTField0>
    <SectorTaxHTField0 xmlns="84e8189d-2f07-4d07-be7d-de46b9fe3006">
      <Terms xmlns="http://schemas.microsoft.com/office/infopath/2007/PartnerControls"/>
    </SectorTaxHTField0>
    <DocumentOwner xmlns="http://schema.microsoft.com/sharepoint/v3/fields">
      <UserInfo>
        <DisplayName>Bergerot, Catherine (Corporate-PAR)</DisplayName>
        <AccountId>19</AccountId>
        <AccountType/>
      </UserInfo>
    </DocumentOwner>
    <MatterStatus xmlns="http://schema.microsoft.com/sharepoint/v3/fields">Current</MatterStatus>
    <MatterNumber xmlns="http://schema.microsoft.com/sharepoint/v3/fields">40-40517446</MatterNumber>
    <PracticeArea xmlns="http://schema.microsoft.com/sharepoint/v3/fields">Corporate</PracticeArea>
    <PracticeGroup xmlns="http://schema.microsoft.com/sharepoint/v3/fields">Healthcare</PracticeGroup>
    <TaxCatchAll xmlns="3e9b87ff-0524-42ea-b1a6-07ee20330fc6"/>
    <_dlc_DocId xmlns="84e8189d-2f07-4d07-be7d-de46b9fe3006">40916-3-2907</_dlc_DocId>
    <DLCPolicyLabelValue xmlns="321b5165-eb42-4fc0-9138-a8b6e9903cb8">40916-3-2907-v0.7</DLCPolicyLabelValue>
    <_dlc_DocIdUrl xmlns="84e8189d-2f07-4d07-be7d-de46b9fe3006">
      <Url>http://spr1.intranet.cliffordchance.com/sites/40-40517446/_layouts/DocIdRedir.aspx?ID=40916-3-2907</Url>
      <Description>40916-3-2907</Description>
    </_dlc_DocIdUrl>
  </documentManagement>
</p:properties>
</file>

<file path=customXml/item2.xml><?xml version="1.0" encoding="utf-8"?>
<?mso-contentType ?>
<SharedContentType xmlns="Microsoft.SharePoint.Taxonomy.ContentTypeSync" SourceId="da97c454-82a7-458e-b02b-a23c149c4c8f" ContentTypeId="0x01010066AAA4A189E15340A8F90A14B5E3178D01" PreviousValue="false"/>
</file>

<file path=customXml/item3.xml><?xml version="1.0" encoding="utf-8"?>
<?mso-contentType ?>
<p:Policy xmlns:p="office.server.policy" id="" local="true">
  <p:Name>Legal Document</p:Name>
  <p:Description/>
  <p:Statement/>
  <p:PolicyItems>
    <p:PolicyItem featureId="Microsoft.Office.RecordsManagement.PolicyFeatures.PolicyLabel" staticId="0x01010066AAA4A189E15340A8F90A14B5E3178D010031AB849555BDCB4AB58AED79C1C16BB8|689439171" UniqueId="440130e9-e548-4c91-ac44-71c84915ba07">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metadata">_dlc_DocId</segment>
          <segment type="literal">-v</segment>
          <segment type="metadata">_UIVersionString</segment>
        </label>
      </p:CustomData>
    </p:PolicyItem>
  </p:PolicyItems>
</p:Policy>
</file>

<file path=customXml/item4.xml><?xml version="1.0" encoding="utf-8"?>
<ct:contentTypeSchema xmlns:ct="http://schemas.microsoft.com/office/2006/metadata/contentType" xmlns:ma="http://schemas.microsoft.com/office/2006/metadata/properties/metaAttributes" ct:_="" ma:_="" ma:contentTypeName="Legal Document" ma:contentTypeID="0x01010066AAA4A189E15340A8F90A14B5E3178D010031AB849555BDCB4AB58AED79C1C16BB8" ma:contentTypeVersion="9" ma:contentTypeDescription="Stores client and matter information common to all Legal Documents" ma:contentTypeScope="" ma:versionID="d625a3b9e48c92135939bb70d79f500e">
  <xsd:schema xmlns:xsd="http://www.w3.org/2001/XMLSchema" xmlns:xs="http://www.w3.org/2001/XMLSchema" xmlns:p="http://schemas.microsoft.com/office/2006/metadata/properties" xmlns:ns1="http://schemas.microsoft.com/sharepoint/v3" xmlns:ns2="http://schema.microsoft.com/sharepoint/v3/fields" xmlns:ns3="84e8189d-2f07-4d07-be7d-de46b9fe3006" xmlns:ns4="3e9b87ff-0524-42ea-b1a6-07ee20330fc6" xmlns:ns5="321b5165-eb42-4fc0-9138-a8b6e9903cb8" targetNamespace="http://schemas.microsoft.com/office/2006/metadata/properties" ma:root="true" ma:fieldsID="f1986f168e8c583a5b6f066c1a27ff17" ns1:_="" ns2:_="" ns3:_="" ns4:_="" ns5:_="">
    <xsd:import namespace="http://schemas.microsoft.com/sharepoint/v3"/>
    <xsd:import namespace="http://schema.microsoft.com/sharepoint/v3/fields"/>
    <xsd:import namespace="84e8189d-2f07-4d07-be7d-de46b9fe3006"/>
    <xsd:import namespace="3e9b87ff-0524-42ea-b1a6-07ee20330fc6"/>
    <xsd:import namespace="321b5165-eb42-4fc0-9138-a8b6e9903cb8"/>
    <xsd:element name="properties">
      <xsd:complexType>
        <xsd:sequence>
          <xsd:element name="documentManagement">
            <xsd:complexType>
              <xsd:all>
                <xsd:element ref="ns2:DocumentOwner" minOccurs="0"/>
                <xsd:element ref="ns2:LegacyDocumentID" minOccurs="0"/>
                <xsd:element ref="ns2:LegacyInformation" minOccurs="0"/>
                <xsd:element ref="ns2:ConfigListSynch" minOccurs="0"/>
                <xsd:element ref="ns2:KeyDocument" minOccurs="0"/>
                <xsd:element ref="ns3:LegalTopicTaxHTField0" minOccurs="0"/>
                <xsd:element ref="ns3:LegalDocumentTypeTaxHTField0" minOccurs="0"/>
                <xsd:element ref="ns3:JurisdictionTaxHTField0" minOccurs="0"/>
                <xsd:element ref="ns2:MatterNumber" minOccurs="0"/>
                <xsd:element ref="ns2:MatterName" minOccurs="0"/>
                <xsd:element ref="ns2:MatterStatus" minOccurs="0"/>
                <xsd:element ref="ns2:ClientNumber" minOccurs="0"/>
                <xsd:element ref="ns2:ClientName" minOccurs="0"/>
                <xsd:element ref="ns2:ClientReference" minOccurs="0"/>
                <xsd:element ref="ns2:CCOffice" minOccurs="0"/>
                <xsd:element ref="ns2:PracticeArea" minOccurs="0"/>
                <xsd:element ref="ns2:PracticeGroup" minOccurs="0"/>
                <xsd:element ref="ns3:SectorTaxHTField0" minOccurs="0"/>
                <xsd:element ref="ns2:DocumentIcons" minOccurs="0"/>
                <xsd:element ref="ns3:_dlc_DocId" minOccurs="0"/>
                <xsd:element ref="ns3:_dlc_DocIdUrl" minOccurs="0"/>
                <xsd:element ref="ns3:_dlc_DocIdPersistId" minOccurs="0"/>
                <xsd:element ref="ns4:TaxCatchAll" minOccurs="0"/>
                <xsd:element ref="ns1:_dlc_Exempt" minOccurs="0"/>
                <xsd:element ref="ns5:DLCPolicyLabelValue" minOccurs="0"/>
                <xsd:element ref="ns5:DLCPolicyLabelClientValue" minOccurs="0"/>
                <xsd:element ref="ns5:DLCPolicyLabelLock" minOccurs="0"/>
                <xsd:element ref="ns2:Work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5"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microsoft.com/sharepoint/v3/fields" elementFormDefault="qualified">
    <xsd:import namespace="http://schemas.microsoft.com/office/2006/documentManagement/types"/>
    <xsd:import namespace="http://schemas.microsoft.com/office/infopath/2007/PartnerControls"/>
    <xsd:element name="DocumentOwner" ma:index="8" nillable="true" ma:displayName="Document Owner" ma:list="UserInfo" ma:internalName="Docum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gacyDocumentID" ma:index="9" nillable="true" ma:displayName="Legacy Document ID" ma:hidden="true" ma:internalName="LegacyDocumentID">
      <xsd:simpleType>
        <xsd:restriction base="dms:Text">
          <xsd:maxLength value="255"/>
        </xsd:restriction>
      </xsd:simpleType>
    </xsd:element>
    <xsd:element name="LegacyInformation" ma:index="10" nillable="true" ma:displayName="Legacy Information" ma:hidden="true" ma:internalName="LegacyInformation">
      <xsd:simpleType>
        <xsd:restriction base="dms:Note"/>
      </xsd:simpleType>
    </xsd:element>
    <xsd:element name="ConfigListSynch" ma:index="11" nillable="true" ma:displayName="Config List Synch" ma:format="DateTime" ma:hidden="true" ma:internalName="ConfigListSynch">
      <xsd:simpleType>
        <xsd:restriction base="dms:DateTime"/>
      </xsd:simpleType>
    </xsd:element>
    <xsd:element name="KeyDocument" ma:index="12" nillable="true" ma:displayName="Key Document" ma:default="0" ma:internalName="KeyDocument">
      <xsd:simpleType>
        <xsd:restriction base="dms:Boolean"/>
      </xsd:simpleType>
    </xsd:element>
    <xsd:element name="MatterNumber" ma:index="19" nillable="true" ma:displayName="Matter Number" ma:default="40-40517446" ma:hidden="true" ma:internalName="MatterNumber">
      <xsd:simpleType>
        <xsd:restriction base="dms:Text">
          <xsd:maxLength value="15"/>
        </xsd:restriction>
      </xsd:simpleType>
    </xsd:element>
    <xsd:element name="MatterName" ma:index="20" nillable="true" ma:displayName="Matter Name" ma:default="ETHICS (regulatory and business compliance advice)" ma:hidden="true" ma:internalName="MatterName">
      <xsd:simpleType>
        <xsd:restriction base="dms:Text">
          <xsd:maxLength value="255"/>
        </xsd:restriction>
      </xsd:simpleType>
    </xsd:element>
    <xsd:element name="MatterStatus" ma:index="21" nillable="true" ma:displayName="Matter Status" ma:default="Current" ma:hidden="true" ma:internalName="MatterStatus">
      <xsd:simpleType>
        <xsd:restriction base="dms:Choice">
          <xsd:enumeration value="Current"/>
          <xsd:enumeration value="Dormant"/>
        </xsd:restriction>
      </xsd:simpleType>
    </xsd:element>
    <xsd:element name="ClientNumber" ma:index="22" nillable="true" ma:displayName="Client Number" ma:default="538730" ma:hidden="true" ma:internalName="ClientNumber">
      <xsd:simpleType>
        <xsd:restriction base="dms:Text">
          <xsd:maxLength value="50"/>
        </xsd:restriction>
      </xsd:simpleType>
    </xsd:element>
    <xsd:element name="ClientName" ma:index="23" nillable="true" ma:displayName="Client Name" ma:hidden="true" ma:internalName="ClientName">
      <xsd:simpleType>
        <xsd:restriction base="dms:Text">
          <xsd:maxLength value="255"/>
        </xsd:restriction>
      </xsd:simpleType>
    </xsd:element>
    <xsd:element name="ClientReference" ma:index="24" nillable="true" ma:displayName="Client Reference" ma:hidden="true" ma:internalName="ClientReference">
      <xsd:simpleType>
        <xsd:restriction base="dms:Text">
          <xsd:maxLength value="255"/>
        </xsd:restriction>
      </xsd:simpleType>
    </xsd:element>
    <xsd:element name="CCOffice" ma:index="25" nillable="true" ma:displayName="CC Office" ma:default="Düsseldorf" ma:hidden="true" ma:internalName="CCOffice">
      <xsd:simpleType>
        <xsd:restriction base="dms:Text">
          <xsd:maxLength value="255"/>
        </xsd:restriction>
      </xsd:simpleType>
    </xsd:element>
    <xsd:element name="PracticeArea" ma:index="26" nillable="true" ma:displayName="Practice Area" ma:default="Corporate" ma:hidden="true" ma:internalName="PracticeArea">
      <xsd:simpleType>
        <xsd:restriction base="dms:Text">
          <xsd:maxLength value="255"/>
        </xsd:restriction>
      </xsd:simpleType>
    </xsd:element>
    <xsd:element name="PracticeGroup" ma:index="27" nillable="true" ma:displayName="Practice Group" ma:default="Healthcare" ma:hidden="true" ma:internalName="PracticeGroup">
      <xsd:simpleType>
        <xsd:restriction base="dms:Text">
          <xsd:maxLength value="255"/>
        </xsd:restriction>
      </xsd:simpleType>
    </xsd:element>
    <xsd:element name="DocumentIcons" ma:index="30" nillable="true" ma:displayName="Relationship Icons" ma:internalName="DocumentIcons" ma:readOnly="true">
      <xsd:simpleType>
        <xsd:restriction base="dms:Note"/>
      </xsd:simpleType>
    </xsd:element>
    <xsd:element name="WorkType" ma:index="39" nillable="true" ma:displayName="Work Type" ma:default="Commercial" ma:internalName="WorkTyp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4e8189d-2f07-4d07-be7d-de46b9fe3006" elementFormDefault="qualified">
    <xsd:import namespace="http://schemas.microsoft.com/office/2006/documentManagement/types"/>
    <xsd:import namespace="http://schemas.microsoft.com/office/infopath/2007/PartnerControls"/>
    <xsd:element name="LegalTopicTaxHTField0" ma:index="13" nillable="true" ma:taxonomy="true" ma:internalName="LegalTopicTaxHTField0" ma:taxonomyFieldName="LegalTopic" ma:displayName="Legal Topic" ma:fieldId="{298694be-6880-4cab-a213-05b418c55f8d}" ma:taxonomyMulti="true" ma:sspId="da97c454-82a7-458e-b02b-a23c149c4c8f" ma:termSetId="4eade391-4385-4947-91c4-c7e0045c62f5" ma:anchorId="00000000-0000-0000-0000-000000000000" ma:open="false" ma:isKeyword="false">
      <xsd:complexType>
        <xsd:sequence>
          <xsd:element ref="pc:Terms" minOccurs="0" maxOccurs="1"/>
        </xsd:sequence>
      </xsd:complexType>
    </xsd:element>
    <xsd:element name="LegalDocumentTypeTaxHTField0" ma:index="15" nillable="true" ma:taxonomy="true" ma:internalName="LegalDocumentTypeTaxHTField0" ma:taxonomyFieldName="LegalDocumentType" ma:displayName="Legal Document Type" ma:fieldId="{cee04788-c694-4d93-868f-7a1bb6a22dc9}" ma:taxonomyMulti="true" ma:sspId="da97c454-82a7-458e-b02b-a23c149c4c8f" ma:termSetId="3893581f-22c8-437d-8e06-6a9355261526" ma:anchorId="00000000-0000-0000-0000-000000000000" ma:open="false" ma:isKeyword="false">
      <xsd:complexType>
        <xsd:sequence>
          <xsd:element ref="pc:Terms" minOccurs="0" maxOccurs="1"/>
        </xsd:sequence>
      </xsd:complexType>
    </xsd:element>
    <xsd:element name="JurisdictionTaxHTField0" ma:index="17" nillable="true" ma:taxonomy="true" ma:internalName="JurisdictionTaxHTField0" ma:taxonomyFieldName="Jurisdiction" ma:displayName="Jurisdiction" ma:fieldId="{9a9a92f4-56e3-4d35-a012-d7b34af74b8b}" ma:sspId="da97c454-82a7-458e-b02b-a23c149c4c8f" ma:termSetId="fb719a8b-b148-4c96-bf3d-16d5d6b87eba" ma:anchorId="00000000-0000-0000-0000-000000000000" ma:open="false" ma:isKeyword="false">
      <xsd:complexType>
        <xsd:sequence>
          <xsd:element ref="pc:Terms" minOccurs="0" maxOccurs="1"/>
        </xsd:sequence>
      </xsd:complexType>
    </xsd:element>
    <xsd:element name="SectorTaxHTField0" ma:index="28" nillable="true" ma:taxonomy="true" ma:internalName="SectorTaxHTField0" ma:taxonomyFieldName="Sector" ma:displayName="Sector" ma:fieldId="{593f98d8-f2a9-43f5-ba02-84af10bfacc9}" ma:sspId="da97c454-82a7-458e-b02b-a23c149c4c8f" ma:termSetId="ecebdddb-d213-4950-88a7-c092025248aa" ma:anchorId="00000000-0000-0000-0000-000000000000" ma:open="false" ma:isKeyword="false">
      <xsd:complexType>
        <xsd:sequence>
          <xsd:element ref="pc:Terms" minOccurs="0" maxOccurs="1"/>
        </xsd:sequence>
      </xsd:complexType>
    </xsd:element>
    <xsd:element name="_dlc_DocId" ma:index="31" nillable="true" ma:displayName="Document ID Value" ma:description="The value of the document ID assigned to this item." ma:internalName="_dlc_DocId" ma:readOnly="true">
      <xsd:simpleType>
        <xsd:restriction base="dms:Text"/>
      </xsd:simpleType>
    </xsd:element>
    <xsd:element name="_dlc_DocIdUrl" ma:index="3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e9b87ff-0524-42ea-b1a6-07ee20330fc6" elementFormDefault="qualified">
    <xsd:import namespace="http://schemas.microsoft.com/office/2006/documentManagement/types"/>
    <xsd:import namespace="http://schemas.microsoft.com/office/infopath/2007/PartnerControls"/>
    <xsd:element name="TaxCatchAll" ma:index="34" nillable="true" ma:displayName="Taxonomy Catch All Column" ma:hidden="true" ma:list="{feca298f-d85e-4cd4-8c27-a785db5f4a94}" ma:internalName="TaxCatchAll" ma:showField="CatchAllData" ma:web="3e9b87ff-0524-42ea-b1a6-07ee20330fc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21b5165-eb42-4fc0-9138-a8b6e9903cb8" elementFormDefault="qualified">
    <xsd:import namespace="http://schemas.microsoft.com/office/2006/documentManagement/types"/>
    <xsd:import namespace="http://schemas.microsoft.com/office/infopath/2007/PartnerControls"/>
    <xsd:element name="DLCPolicyLabelValue" ma:index="36"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37"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38"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DMA Social Events</Name>
    <Synchronization>Synchronous</Synchronization>
    <Type>10001</Type>
    <SequenceNumber>1001</SequenceNumber>
    <Assembly>MCS.Documents.Server.IA, Version=1.0.0.0, Culture=neutral, PublicKeyToken=203fdb9dda4562ff</Assembly>
    <Class>MCS.Documents.Server.IA.SocialDataReceiver</Class>
    <Data/>
    <Filter/>
  </Receiver>
  <Receiver>
    <Name>DMA Social Events</Name>
    <Synchronization>Synchronous</Synchronization>
    <Type>10002</Type>
    <SequenceNumber>1002</SequenceNumber>
    <Assembly>MCS.Documents.Server.IA, Version=1.0.0.0, Culture=neutral, PublicKeyToken=203fdb9dda4562ff</Assembly>
    <Class>MCS.Documents.Server.IA.SocialDataReceiver</Class>
    <Data/>
    <Filter/>
  </Receiver>
  <Receiver>
    <Name>DMA Social Events</Name>
    <Synchronization>Synchronous</Synchronization>
    <Type>10005</Type>
    <SequenceNumber>1003</SequenceNumber>
    <Assembly>MCS.Documents.Server.IA, Version=1.0.0.0, Culture=neutral, PublicKeyToken=203fdb9dda4562ff</Assembly>
    <Class>MCS.Documents.Server.IA.SocialDataReceiver</Class>
    <Data/>
    <Filter/>
  </Receiver>
  <Receiver>
    <Name>DMA Social Events</Name>
    <Synchronization>Synchronous</Synchronization>
    <Type>10004</Type>
    <SequenceNumber>1004</SequenceNumber>
    <Assembly>MCS.Documents.Server.IA, Version=1.0.0.0, Culture=neutral, PublicKeyToken=203fdb9dda4562ff</Assembly>
    <Class>MCS.Documents.Server.IA.SocialDataReceiver</Class>
    <Data/>
    <Filter/>
  </Receiver>
  <Receiver>
    <Name>DMA Social Events</Name>
    <Synchronization>Synchronous</Synchronization>
    <Type>3</Type>
    <SequenceNumber>1005</SequenceNumber>
    <Assembly>MCS.Documents.Server.IA, Version=1.0.0.0, Culture=neutral, PublicKeyToken=203fdb9dda4562ff</Assembly>
    <Class>MCS.Documents.Server.IA.SocialDataReceiver</Class>
    <Data/>
    <Filter/>
  </Receiver>
</spe:Receiver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2E955D-1AD5-483C-99A2-53E025FE8B96}"/>
</file>

<file path=customXml/itemProps2.xml><?xml version="1.0" encoding="utf-8"?>
<ds:datastoreItem xmlns:ds="http://schemas.openxmlformats.org/officeDocument/2006/customXml" ds:itemID="{40524E6A-1C00-499D-B4B8-A5619153E2F1}"/>
</file>

<file path=customXml/itemProps3.xml><?xml version="1.0" encoding="utf-8"?>
<ds:datastoreItem xmlns:ds="http://schemas.openxmlformats.org/officeDocument/2006/customXml" ds:itemID="{D3A70C73-7C8F-47C8-89AF-55C00C92F78F}"/>
</file>

<file path=customXml/itemProps4.xml><?xml version="1.0" encoding="utf-8"?>
<ds:datastoreItem xmlns:ds="http://schemas.openxmlformats.org/officeDocument/2006/customXml" ds:itemID="{5B790659-5327-4AD3-8506-894F241701EF}"/>
</file>

<file path=customXml/itemProps5.xml><?xml version="1.0" encoding="utf-8"?>
<ds:datastoreItem xmlns:ds="http://schemas.openxmlformats.org/officeDocument/2006/customXml" ds:itemID="{2FF9C1CE-508C-41EF-84E9-962193A355C4}"/>
</file>

<file path=customXml/itemProps6.xml><?xml version="1.0" encoding="utf-8"?>
<ds:datastoreItem xmlns:ds="http://schemas.openxmlformats.org/officeDocument/2006/customXml" ds:itemID="{B37F8B37-56BF-4923-B35C-9CEF3A8D3B51}"/>
</file>

<file path=docProps/app.xml><?xml version="1.0" encoding="utf-8"?>
<Properties xmlns="http://schemas.openxmlformats.org/officeDocument/2006/extended-properties" xmlns:vt="http://schemas.openxmlformats.org/officeDocument/2006/docPropsVTypes">
  <Template>blank</Template>
  <TotalTime>315</TotalTime>
  <Words>180</Words>
  <Application>Microsoft Office PowerPoint</Application>
  <PresentationFormat>Custom</PresentationFormat>
  <Paragraphs>52</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vt:lpstr>
      <vt:lpstr>ORDINARY GENERAL MEETING</vt:lpstr>
      <vt:lpstr>RESOLUTIONS </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TEXTE DES PROJETS DE RESOLUTIONS DE L'ASSEMBLEE GENERALE ORDINAIRE</dc:title>
  <dc:creator>Bergerot, Catherine (Corporate-PAR)</dc:creator>
  <cp:lastModifiedBy>CC</cp:lastModifiedBy>
  <cp:revision>58</cp:revision>
  <dcterms:created xsi:type="dcterms:W3CDTF">2014-10-01T17:16:02Z</dcterms:created>
  <dcterms:modified xsi:type="dcterms:W3CDTF">2017-10-23T16:27:53Z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CDocID">
    <vt:lpwstr/>
  </property>
  <property fmtid="{D5CDD505-2E9C-101B-9397-08002B2CF9AE}" pid="3" name="CCMatter">
    <vt:lpwstr/>
  </property>
  <property fmtid="{D5CDD505-2E9C-101B-9397-08002B2CF9AE}" pid="4" name="ContentTypeId">
    <vt:lpwstr>0x01010066AAA4A189E15340A8F90A14B5E3178D010031AB849555BDCB4AB58AED79C1C16BB8</vt:lpwstr>
  </property>
  <property fmtid="{D5CDD505-2E9C-101B-9397-08002B2CF9AE}" pid="5" name="_dlc_DocIdItemGuid">
    <vt:lpwstr>6244f71a-465c-403c-b038-3853d1de5d7b</vt:lpwstr>
  </property>
  <property fmtid="{D5CDD505-2E9C-101B-9397-08002B2CF9AE}" pid="6" name="Jurisdiction">
    <vt:lpwstr/>
  </property>
  <property fmtid="{D5CDD505-2E9C-101B-9397-08002B2CF9AE}" pid="7" name="LegalDocumentType">
    <vt:lpwstr/>
  </property>
  <property fmtid="{D5CDD505-2E9C-101B-9397-08002B2CF9AE}" pid="8" name="LegalTopic">
    <vt:lpwstr/>
  </property>
</Properties>
</file>