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2" r:id="rId2"/>
  </p:sldMasterIdLst>
  <p:notesMasterIdLst>
    <p:notesMasterId r:id="rId15"/>
  </p:notesMasterIdLst>
  <p:sldIdLst>
    <p:sldId id="1708" r:id="rId3"/>
    <p:sldId id="1707" r:id="rId4"/>
    <p:sldId id="1711" r:id="rId5"/>
    <p:sldId id="1700" r:id="rId6"/>
    <p:sldId id="1084" r:id="rId7"/>
    <p:sldId id="1716" r:id="rId8"/>
    <p:sldId id="1713" r:id="rId9"/>
    <p:sldId id="1718" r:id="rId10"/>
    <p:sldId id="1720" r:id="rId11"/>
    <p:sldId id="1011" r:id="rId12"/>
    <p:sldId id="1717" r:id="rId13"/>
    <p:sldId id="1710" r:id="rId14"/>
  </p:sldIdLst>
  <p:sldSz cx="990758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85C"/>
    <a:srgbClr val="009F6F"/>
    <a:srgbClr val="D7EAD9"/>
    <a:srgbClr val="E9F4EA"/>
    <a:srgbClr val="A8D4B3"/>
    <a:srgbClr val="82C493"/>
    <a:srgbClr val="003233"/>
    <a:srgbClr val="00684B"/>
    <a:srgbClr val="019F6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7" autoAdjust="0"/>
    <p:restoredTop sz="94705"/>
  </p:normalViewPr>
  <p:slideViewPr>
    <p:cSldViewPr snapToGrid="0">
      <p:cViewPr varScale="1">
        <p:scale>
          <a:sx n="180" d="100"/>
          <a:sy n="180" d="100"/>
        </p:scale>
        <p:origin x="192" y="488"/>
      </p:cViewPr>
      <p:guideLst/>
    </p:cSldViewPr>
  </p:slideViewPr>
  <p:outlineViewPr>
    <p:cViewPr>
      <p:scale>
        <a:sx n="33" d="100"/>
        <a:sy n="33" d="100"/>
      </p:scale>
      <p:origin x="0" y="-4840"/>
    </p:cViewPr>
  </p:outlineViewPr>
  <p:notesTextViewPr>
    <p:cViewPr>
      <p:scale>
        <a:sx n="1" d="1"/>
        <a:sy n="1" d="1"/>
      </p:scale>
      <p:origin x="0" y="0"/>
    </p:cViewPr>
  </p:notesTextViewPr>
  <p:sorterViewPr>
    <p:cViewPr>
      <p:scale>
        <a:sx n="130" d="100"/>
        <a:sy n="130" d="100"/>
      </p:scale>
      <p:origin x="0" y="0"/>
    </p:cViewPr>
  </p:sorterViewPr>
  <p:notesViewPr>
    <p:cSldViewPr snapToGrid="0">
      <p:cViewPr varScale="1">
        <p:scale>
          <a:sx n="94" d="100"/>
          <a:sy n="94" d="100"/>
        </p:scale>
        <p:origin x="375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4255A8-A287-774E-9291-BF3C6C363554}" type="datetimeFigureOut">
              <a:rPr lang="en-US" smtClean="0"/>
              <a:t>11/11/20</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A1796-D18B-0E41-9D54-01DBE584D3F9}" type="slidenum">
              <a:rPr lang="en-US" smtClean="0"/>
              <a:t>‹#›</a:t>
            </a:fld>
            <a:endParaRPr lang="en-US"/>
          </a:p>
        </p:txBody>
      </p:sp>
    </p:spTree>
    <p:extLst>
      <p:ext uri="{BB962C8B-B14F-4D97-AF65-F5344CB8AC3E}">
        <p14:creationId xmlns:p14="http://schemas.microsoft.com/office/powerpoint/2010/main" val="2492060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2"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51A1796-D18B-0E41-9D54-01DBE584D3F9}" type="slidenum">
              <a:rPr lang="en-US" smtClean="0"/>
              <a:t>3</a:t>
            </a:fld>
            <a:endParaRPr lang="en-US"/>
          </a:p>
        </p:txBody>
      </p:sp>
    </p:spTree>
    <p:extLst>
      <p:ext uri="{BB962C8B-B14F-4D97-AF65-F5344CB8AC3E}">
        <p14:creationId xmlns:p14="http://schemas.microsoft.com/office/powerpoint/2010/main" val="2302670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AF0509D2-DD96-B141-A976-31AFE47061F6}"/>
              </a:ext>
            </a:extLst>
          </p:cNvPr>
          <p:cNvSpPr>
            <a:spLocks noGrp="1" noRot="1" noChangeAspect="1" noChangeArrowheads="1" noTextEdit="1"/>
          </p:cNvSpPr>
          <p:nvPr>
            <p:ph type="sldImg"/>
          </p:nvPr>
        </p:nvSpPr>
        <p:spPr>
          <a:ln/>
        </p:spPr>
      </p:sp>
      <p:sp>
        <p:nvSpPr>
          <p:cNvPr id="53250" name="Notes Placeholder 2">
            <a:extLst>
              <a:ext uri="{FF2B5EF4-FFF2-40B4-BE49-F238E27FC236}">
                <a16:creationId xmlns:a16="http://schemas.microsoft.com/office/drawing/2014/main" id="{BFCCE1F4-18DE-5B4D-912B-B1B47A5612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
        <p:nvSpPr>
          <p:cNvPr id="53251" name="Slide Number Placeholder 3">
            <a:extLst>
              <a:ext uri="{FF2B5EF4-FFF2-40B4-BE49-F238E27FC236}">
                <a16:creationId xmlns:a16="http://schemas.microsoft.com/office/drawing/2014/main" id="{9508072A-6493-1442-972C-68A2DC0645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5567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5567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5567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5567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83CBB27-EF3A-6C44-84BD-70547D0D637D}" type="slidenum">
              <a:rPr lang="en-US" altLang="en-US" sz="1000" smtClean="0"/>
              <a:pPr>
                <a:spcBef>
                  <a:spcPct val="0"/>
                </a:spcBef>
              </a:pPr>
              <a:t>5</a:t>
            </a:fld>
            <a:endParaRPr lang="en-US" altLang="en-US" sz="1000"/>
          </a:p>
        </p:txBody>
      </p:sp>
    </p:spTree>
    <p:extLst>
      <p:ext uri="{BB962C8B-B14F-4D97-AF65-F5344CB8AC3E}">
        <p14:creationId xmlns:p14="http://schemas.microsoft.com/office/powerpoint/2010/main" val="1836366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1A1796-D18B-0E41-9D54-01DBE584D3F9}" type="slidenum">
              <a:rPr lang="en-US" smtClean="0"/>
              <a:t>7</a:t>
            </a:fld>
            <a:endParaRPr lang="en-US"/>
          </a:p>
        </p:txBody>
      </p:sp>
    </p:spTree>
    <p:extLst>
      <p:ext uri="{BB962C8B-B14F-4D97-AF65-F5344CB8AC3E}">
        <p14:creationId xmlns:p14="http://schemas.microsoft.com/office/powerpoint/2010/main" val="1488711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A1796-D18B-0E41-9D54-01DBE584D3F9}" type="slidenum">
              <a:rPr lang="en-US" smtClean="0"/>
              <a:t>8</a:t>
            </a:fld>
            <a:endParaRPr lang="en-US"/>
          </a:p>
        </p:txBody>
      </p:sp>
    </p:spTree>
    <p:extLst>
      <p:ext uri="{BB962C8B-B14F-4D97-AF65-F5344CB8AC3E}">
        <p14:creationId xmlns:p14="http://schemas.microsoft.com/office/powerpoint/2010/main" val="3724788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A1796-D18B-0E41-9D54-01DBE584D3F9}" type="slidenum">
              <a:rPr lang="en-US" smtClean="0"/>
              <a:t>10</a:t>
            </a:fld>
            <a:endParaRPr lang="en-US"/>
          </a:p>
        </p:txBody>
      </p:sp>
    </p:spTree>
    <p:extLst>
      <p:ext uri="{BB962C8B-B14F-4D97-AF65-F5344CB8AC3E}">
        <p14:creationId xmlns:p14="http://schemas.microsoft.com/office/powerpoint/2010/main" val="2330511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A1796-D18B-0E41-9D54-01DBE584D3F9}" type="slidenum">
              <a:rPr lang="en-US" smtClean="0"/>
              <a:t>12</a:t>
            </a:fld>
            <a:endParaRPr lang="en-US"/>
          </a:p>
        </p:txBody>
      </p:sp>
    </p:spTree>
    <p:extLst>
      <p:ext uri="{BB962C8B-B14F-4D97-AF65-F5344CB8AC3E}">
        <p14:creationId xmlns:p14="http://schemas.microsoft.com/office/powerpoint/2010/main" val="1466892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A3BDF-C151-4CE3-A195-FC08E76D393F}"/>
              </a:ext>
            </a:extLst>
          </p:cNvPr>
          <p:cNvSpPr>
            <a:spLocks noGrp="1"/>
          </p:cNvSpPr>
          <p:nvPr>
            <p:ph type="ctrTitle"/>
          </p:nvPr>
        </p:nvSpPr>
        <p:spPr>
          <a:xfrm>
            <a:off x="388216" y="2376003"/>
            <a:ext cx="4973297" cy="1226037"/>
          </a:xfrm>
        </p:spPr>
        <p:txBody>
          <a:bodyPr anchor="t" anchorCtr="0"/>
          <a:lstStyle>
            <a:lvl1pPr algn="l">
              <a:defRPr sz="3250">
                <a:solidFill>
                  <a:srgbClr val="00684B"/>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8A48F9AF-7103-4462-AEFD-409FBB5A5F26}"/>
              </a:ext>
            </a:extLst>
          </p:cNvPr>
          <p:cNvSpPr>
            <a:spLocks noGrp="1"/>
          </p:cNvSpPr>
          <p:nvPr>
            <p:ph type="subTitle" idx="1" hasCustomPrompt="1"/>
          </p:nvPr>
        </p:nvSpPr>
        <p:spPr>
          <a:xfrm>
            <a:off x="388216" y="4104003"/>
            <a:ext cx="4973297" cy="407113"/>
          </a:xfrm>
        </p:spPr>
        <p:txBody>
          <a:bodyPr anchor="t" anchorCtr="0"/>
          <a:lstStyle>
            <a:lvl1pPr marL="0" indent="0" algn="l">
              <a:buNone/>
              <a:defRPr sz="1625">
                <a:solidFill>
                  <a:srgbClr val="00684B"/>
                </a:solidFill>
              </a:defRPr>
            </a:lvl1pPr>
            <a:lvl2pPr marL="371521" indent="0" algn="ctr">
              <a:buNone/>
              <a:defRPr sz="1625"/>
            </a:lvl2pPr>
            <a:lvl3pPr marL="743041" indent="0" algn="ctr">
              <a:buNone/>
              <a:defRPr sz="1463"/>
            </a:lvl3pPr>
            <a:lvl4pPr marL="1114562" indent="0" algn="ctr">
              <a:buNone/>
              <a:defRPr sz="1300"/>
            </a:lvl4pPr>
            <a:lvl5pPr marL="1486083" indent="0" algn="ctr">
              <a:buNone/>
              <a:defRPr sz="1300"/>
            </a:lvl5pPr>
            <a:lvl6pPr marL="1857604" indent="0" algn="ctr">
              <a:buNone/>
              <a:defRPr sz="1300"/>
            </a:lvl6pPr>
            <a:lvl7pPr marL="2229124" indent="0" algn="ctr">
              <a:buNone/>
              <a:defRPr sz="1300"/>
            </a:lvl7pPr>
            <a:lvl8pPr marL="2600645" indent="0" algn="ctr">
              <a:buNone/>
              <a:defRPr sz="1300"/>
            </a:lvl8pPr>
            <a:lvl9pPr marL="2972166" indent="0" algn="ctr">
              <a:buNone/>
              <a:defRPr sz="1300"/>
            </a:lvl9pPr>
          </a:lstStyle>
          <a:p>
            <a:r>
              <a:rPr lang="en-US" dirty="0"/>
              <a:t>Click to add name of presenter/author</a:t>
            </a:r>
            <a:endParaRPr lang="en-GB" dirty="0"/>
          </a:p>
        </p:txBody>
      </p:sp>
      <p:pic>
        <p:nvPicPr>
          <p:cNvPr id="9" name="Picture 8">
            <a:extLst>
              <a:ext uri="{FF2B5EF4-FFF2-40B4-BE49-F238E27FC236}">
                <a16:creationId xmlns:a16="http://schemas.microsoft.com/office/drawing/2014/main" id="{5DD4D2CA-3D35-4729-8142-BAACC57754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4460" y="460800"/>
            <a:ext cx="2245882" cy="1296000"/>
          </a:xfrm>
          <a:prstGeom prst="rect">
            <a:avLst/>
          </a:prstGeom>
        </p:spPr>
      </p:pic>
      <p:sp>
        <p:nvSpPr>
          <p:cNvPr id="11" name="Text Placeholder 10">
            <a:extLst>
              <a:ext uri="{FF2B5EF4-FFF2-40B4-BE49-F238E27FC236}">
                <a16:creationId xmlns:a16="http://schemas.microsoft.com/office/drawing/2014/main" id="{57E90FE8-F7B8-417C-9B01-B523EE968558}"/>
              </a:ext>
            </a:extLst>
          </p:cNvPr>
          <p:cNvSpPr>
            <a:spLocks noGrp="1"/>
          </p:cNvSpPr>
          <p:nvPr>
            <p:ph type="body" sz="quarter" idx="13" hasCustomPrompt="1"/>
          </p:nvPr>
        </p:nvSpPr>
        <p:spPr>
          <a:xfrm>
            <a:off x="388216" y="4572003"/>
            <a:ext cx="3343811" cy="262647"/>
          </a:xfrm>
        </p:spPr>
        <p:txBody>
          <a:bodyPr/>
          <a:lstStyle>
            <a:lvl1pPr marL="0" indent="0">
              <a:buFont typeface="Arial" panose="020B0604020202020204" pitchFamily="34" charset="0"/>
              <a:buNone/>
              <a:defRPr sz="1138">
                <a:solidFill>
                  <a:srgbClr val="019F6E"/>
                </a:solidFill>
              </a:defRPr>
            </a:lvl1pPr>
            <a:lvl2pPr marL="0" indent="0">
              <a:buNone/>
              <a:defRPr sz="1138">
                <a:solidFill>
                  <a:srgbClr val="019F6E"/>
                </a:solidFill>
              </a:defRPr>
            </a:lvl2pPr>
            <a:lvl3pPr marL="0" indent="0">
              <a:buNone/>
              <a:defRPr sz="1138">
                <a:solidFill>
                  <a:srgbClr val="A8D4B3"/>
                </a:solidFill>
              </a:defRPr>
            </a:lvl3pPr>
            <a:lvl4pPr marL="0" indent="0">
              <a:buNone/>
              <a:defRPr sz="1138">
                <a:solidFill>
                  <a:srgbClr val="A8D4B3"/>
                </a:solidFill>
              </a:defRPr>
            </a:lvl4pPr>
            <a:lvl5pPr marL="0" indent="0">
              <a:buNone/>
              <a:defRPr sz="1138">
                <a:solidFill>
                  <a:srgbClr val="A8D4B3"/>
                </a:solidFill>
              </a:defRPr>
            </a:lvl5pPr>
          </a:lstStyle>
          <a:p>
            <a:pPr lvl="0"/>
            <a:r>
              <a:rPr lang="en-US" dirty="0"/>
              <a:t>Click to add date</a:t>
            </a:r>
          </a:p>
          <a:p>
            <a:pPr lvl="1"/>
            <a:endParaRPr lang="en-GB" dirty="0"/>
          </a:p>
        </p:txBody>
      </p:sp>
      <p:sp>
        <p:nvSpPr>
          <p:cNvPr id="5" name="Content Placeholder 4">
            <a:extLst>
              <a:ext uri="{FF2B5EF4-FFF2-40B4-BE49-F238E27FC236}">
                <a16:creationId xmlns:a16="http://schemas.microsoft.com/office/drawing/2014/main" id="{FC85E1B6-1F6E-4B9C-A46C-6AA04E73CB02}"/>
              </a:ext>
            </a:extLst>
          </p:cNvPr>
          <p:cNvSpPr>
            <a:spLocks noGrp="1"/>
          </p:cNvSpPr>
          <p:nvPr>
            <p:ph sz="quarter" idx="15" hasCustomPrompt="1"/>
          </p:nvPr>
        </p:nvSpPr>
        <p:spPr>
          <a:xfrm>
            <a:off x="374461" y="5264709"/>
            <a:ext cx="2164847" cy="1152000"/>
          </a:xfrm>
        </p:spPr>
        <p:txBody>
          <a:bodyPr/>
          <a:lstStyle>
            <a:lvl1pPr>
              <a:defRPr sz="1138"/>
            </a:lvl1pPr>
          </a:lstStyle>
          <a:p>
            <a:pPr lvl="0"/>
            <a:r>
              <a:rPr lang="en-US" dirty="0"/>
              <a:t>Click insert image icon to add partner logo</a:t>
            </a:r>
            <a:endParaRPr lang="en-GB" dirty="0"/>
          </a:p>
        </p:txBody>
      </p:sp>
    </p:spTree>
    <p:extLst>
      <p:ext uri="{BB962C8B-B14F-4D97-AF65-F5344CB8AC3E}">
        <p14:creationId xmlns:p14="http://schemas.microsoft.com/office/powerpoint/2010/main" val="178368832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rofile page">
    <p:bg>
      <p:bgPr>
        <a:solidFill>
          <a:srgbClr val="D7EAD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A3BDF-C151-4CE3-A195-FC08E76D393F}"/>
              </a:ext>
            </a:extLst>
          </p:cNvPr>
          <p:cNvSpPr>
            <a:spLocks noGrp="1"/>
          </p:cNvSpPr>
          <p:nvPr>
            <p:ph type="ctrTitle" hasCustomPrompt="1"/>
          </p:nvPr>
        </p:nvSpPr>
        <p:spPr>
          <a:xfrm>
            <a:off x="4095656" y="2700003"/>
            <a:ext cx="5276561" cy="634871"/>
          </a:xfrm>
        </p:spPr>
        <p:txBody>
          <a:bodyPr anchor="t" anchorCtr="0"/>
          <a:lstStyle>
            <a:lvl1pPr algn="l">
              <a:defRPr sz="2600">
                <a:solidFill>
                  <a:srgbClr val="00684B"/>
                </a:solidFill>
              </a:defRPr>
            </a:lvl1pPr>
          </a:lstStyle>
          <a:p>
            <a:r>
              <a:rPr lang="en-US" dirty="0"/>
              <a:t>Click to add name</a:t>
            </a:r>
            <a:endParaRPr lang="en-GB" dirty="0"/>
          </a:p>
        </p:txBody>
      </p:sp>
      <p:sp>
        <p:nvSpPr>
          <p:cNvPr id="3" name="Subtitle 2">
            <a:extLst>
              <a:ext uri="{FF2B5EF4-FFF2-40B4-BE49-F238E27FC236}">
                <a16:creationId xmlns:a16="http://schemas.microsoft.com/office/drawing/2014/main" id="{8A48F9AF-7103-4462-AEFD-409FBB5A5F26}"/>
              </a:ext>
            </a:extLst>
          </p:cNvPr>
          <p:cNvSpPr>
            <a:spLocks noGrp="1"/>
          </p:cNvSpPr>
          <p:nvPr>
            <p:ph type="subTitle" idx="1" hasCustomPrompt="1"/>
          </p:nvPr>
        </p:nvSpPr>
        <p:spPr>
          <a:xfrm>
            <a:off x="4095658" y="3420001"/>
            <a:ext cx="5276560" cy="407113"/>
          </a:xfrm>
        </p:spPr>
        <p:txBody>
          <a:bodyPr anchor="t" anchorCtr="0"/>
          <a:lstStyle>
            <a:lvl1pPr marL="0" indent="0" algn="l">
              <a:buNone/>
              <a:defRPr sz="1625">
                <a:solidFill>
                  <a:schemeClr val="tx1"/>
                </a:solidFill>
              </a:defRPr>
            </a:lvl1pPr>
            <a:lvl2pPr marL="371521" indent="0" algn="ctr">
              <a:buNone/>
              <a:defRPr sz="1625"/>
            </a:lvl2pPr>
            <a:lvl3pPr marL="743041" indent="0" algn="ctr">
              <a:buNone/>
              <a:defRPr sz="1463"/>
            </a:lvl3pPr>
            <a:lvl4pPr marL="1114562" indent="0" algn="ctr">
              <a:buNone/>
              <a:defRPr sz="1300"/>
            </a:lvl4pPr>
            <a:lvl5pPr marL="1486083" indent="0" algn="ctr">
              <a:buNone/>
              <a:defRPr sz="1300"/>
            </a:lvl5pPr>
            <a:lvl6pPr marL="1857604" indent="0" algn="ctr">
              <a:buNone/>
              <a:defRPr sz="1300"/>
            </a:lvl6pPr>
            <a:lvl7pPr marL="2229124" indent="0" algn="ctr">
              <a:buNone/>
              <a:defRPr sz="1300"/>
            </a:lvl7pPr>
            <a:lvl8pPr marL="2600645" indent="0" algn="ctr">
              <a:buNone/>
              <a:defRPr sz="1300"/>
            </a:lvl8pPr>
            <a:lvl9pPr marL="2972166" indent="0" algn="ctr">
              <a:buNone/>
              <a:defRPr sz="1300"/>
            </a:lvl9pPr>
          </a:lstStyle>
          <a:p>
            <a:r>
              <a:rPr lang="en-US" dirty="0"/>
              <a:t>Click to job title / position / department</a:t>
            </a:r>
            <a:endParaRPr lang="en-GB" dirty="0"/>
          </a:p>
        </p:txBody>
      </p:sp>
      <p:sp>
        <p:nvSpPr>
          <p:cNvPr id="5" name="Picture Placeholder 4">
            <a:extLst>
              <a:ext uri="{FF2B5EF4-FFF2-40B4-BE49-F238E27FC236}">
                <a16:creationId xmlns:a16="http://schemas.microsoft.com/office/drawing/2014/main" id="{5849714A-D265-4796-A514-DD60718A8AF2}"/>
              </a:ext>
            </a:extLst>
          </p:cNvPr>
          <p:cNvSpPr>
            <a:spLocks noGrp="1"/>
          </p:cNvSpPr>
          <p:nvPr>
            <p:ph type="pic" sz="quarter" idx="10" hasCustomPrompt="1"/>
          </p:nvPr>
        </p:nvSpPr>
        <p:spPr>
          <a:xfrm>
            <a:off x="1287206" y="1764000"/>
            <a:ext cx="2574413" cy="3168000"/>
          </a:xfrm>
          <a:prstGeom prst="flowChartConnector">
            <a:avLst/>
          </a:prstGeom>
        </p:spPr>
        <p:txBody>
          <a:bodyPr/>
          <a:lstStyle>
            <a:lvl1pPr>
              <a:defRPr/>
            </a:lvl1pPr>
          </a:lstStyle>
          <a:p>
            <a:r>
              <a:rPr lang="en-GB" dirty="0"/>
              <a:t>Click to add profile picture</a:t>
            </a:r>
          </a:p>
        </p:txBody>
      </p:sp>
      <p:pic>
        <p:nvPicPr>
          <p:cNvPr id="6" name="Picture 5">
            <a:extLst>
              <a:ext uri="{FF2B5EF4-FFF2-40B4-BE49-F238E27FC236}">
                <a16:creationId xmlns:a16="http://schemas.microsoft.com/office/drawing/2014/main" id="{21FF0B4E-2BBA-4B67-B83A-9399E80538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00694" y="180739"/>
            <a:ext cx="731367" cy="900000"/>
          </a:xfrm>
          <a:prstGeom prst="rect">
            <a:avLst/>
          </a:prstGeom>
        </p:spPr>
      </p:pic>
    </p:spTree>
    <p:extLst>
      <p:ext uri="{BB962C8B-B14F-4D97-AF65-F5344CB8AC3E}">
        <p14:creationId xmlns:p14="http://schemas.microsoft.com/office/powerpoint/2010/main" val="179462794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0E9C4-41BE-42C2-9C65-E3477D84B9C9}"/>
              </a:ext>
            </a:extLst>
          </p:cNvPr>
          <p:cNvSpPr>
            <a:spLocks noGrp="1"/>
          </p:cNvSpPr>
          <p:nvPr>
            <p:ph type="title"/>
          </p:nvPr>
        </p:nvSpPr>
        <p:spPr>
          <a:xfrm>
            <a:off x="630912" y="304191"/>
            <a:ext cx="6888595" cy="939632"/>
          </a:xfrm>
        </p:spPr>
        <p:txBody>
          <a:bodyPr/>
          <a:lstStyle/>
          <a:p>
            <a:r>
              <a:rPr lang="en-US"/>
              <a:t>Click to edit Master title style</a:t>
            </a:r>
            <a:endParaRPr lang="en-GB"/>
          </a:p>
        </p:txBody>
      </p:sp>
    </p:spTree>
    <p:extLst>
      <p:ext uri="{BB962C8B-B14F-4D97-AF65-F5344CB8AC3E}">
        <p14:creationId xmlns:p14="http://schemas.microsoft.com/office/powerpoint/2010/main" val="186134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ission Statement">
    <p:bg>
      <p:bgPr>
        <a:gradFill>
          <a:gsLst>
            <a:gs pos="100000">
              <a:schemeClr val="bg1"/>
            </a:gs>
            <a:gs pos="0">
              <a:srgbClr val="D7EAD9"/>
            </a:gs>
          </a:gsLst>
          <a:lin ang="5400000" scaled="1"/>
        </a:gradFill>
        <a:effectLst/>
      </p:bgPr>
    </p:bg>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54F91CC2-DF87-4901-862B-01A5DF927BAB}"/>
              </a:ext>
            </a:extLst>
          </p:cNvPr>
          <p:cNvSpPr txBox="1">
            <a:spLocks/>
          </p:cNvSpPr>
          <p:nvPr userDrawn="1"/>
        </p:nvSpPr>
        <p:spPr>
          <a:xfrm>
            <a:off x="633604" y="307504"/>
            <a:ext cx="6888595" cy="93963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rgbClr val="00684B"/>
                </a:solidFill>
                <a:latin typeface="+mj-lt"/>
                <a:ea typeface="+mj-ea"/>
                <a:cs typeface="+mj-cs"/>
              </a:defRPr>
            </a:lvl1pPr>
          </a:lstStyle>
          <a:p>
            <a:r>
              <a:rPr lang="en-US" sz="2600"/>
              <a:t>Our mission</a:t>
            </a:r>
          </a:p>
        </p:txBody>
      </p:sp>
      <p:pic>
        <p:nvPicPr>
          <p:cNvPr id="2" name="Picture 1">
            <a:extLst>
              <a:ext uri="{FF2B5EF4-FFF2-40B4-BE49-F238E27FC236}">
                <a16:creationId xmlns:a16="http://schemas.microsoft.com/office/drawing/2014/main" id="{A14901D9-CDB2-4DC3-B43C-507DE033B50B}"/>
              </a:ext>
            </a:extLst>
          </p:cNvPr>
          <p:cNvPicPr>
            <a:picLocks noChangeAspect="1"/>
          </p:cNvPicPr>
          <p:nvPr userDrawn="1"/>
        </p:nvPicPr>
        <p:blipFill>
          <a:blip r:embed="rId2"/>
          <a:stretch>
            <a:fillRect/>
          </a:stretch>
        </p:blipFill>
        <p:spPr>
          <a:xfrm>
            <a:off x="342089" y="1302052"/>
            <a:ext cx="7892078" cy="4749196"/>
          </a:xfrm>
          <a:prstGeom prst="rect">
            <a:avLst/>
          </a:prstGeom>
        </p:spPr>
      </p:pic>
    </p:spTree>
    <p:extLst>
      <p:ext uri="{BB962C8B-B14F-4D97-AF65-F5344CB8AC3E}">
        <p14:creationId xmlns:p14="http://schemas.microsoft.com/office/powerpoint/2010/main" val="3901110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DA9C1F-B0E1-4E14-B806-3A09374DE618}"/>
              </a:ext>
            </a:extLst>
          </p:cNvPr>
          <p:cNvSpPr>
            <a:spLocks noGrp="1"/>
          </p:cNvSpPr>
          <p:nvPr>
            <p:ph type="dt" sz="half" idx="10"/>
          </p:nvPr>
        </p:nvSpPr>
        <p:spPr/>
        <p:txBody>
          <a:bodyPr/>
          <a:lstStyle/>
          <a:p>
            <a:fld id="{066B1DB4-43E5-4472-B48C-42F238EDF0EC}" type="datetimeFigureOut">
              <a:rPr lang="en-GB" smtClean="0"/>
              <a:t>11/11/2020</a:t>
            </a:fld>
            <a:endParaRPr lang="en-GB"/>
          </a:p>
        </p:txBody>
      </p:sp>
      <p:sp>
        <p:nvSpPr>
          <p:cNvPr id="3" name="Footer Placeholder 2">
            <a:extLst>
              <a:ext uri="{FF2B5EF4-FFF2-40B4-BE49-F238E27FC236}">
                <a16:creationId xmlns:a16="http://schemas.microsoft.com/office/drawing/2014/main" id="{2511DB0A-ADCD-4646-8411-A124A9FDDE0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2AC2DF5-468A-4BCC-A129-C7EA5398B260}"/>
              </a:ext>
            </a:extLst>
          </p:cNvPr>
          <p:cNvSpPr>
            <a:spLocks noGrp="1"/>
          </p:cNvSpPr>
          <p:nvPr>
            <p:ph type="sldNum" sz="quarter" idx="12"/>
          </p:nvPr>
        </p:nvSpPr>
        <p:spPr/>
        <p:txBody>
          <a:bodyPr/>
          <a:lstStyle/>
          <a:p>
            <a:fld id="{4DE9A501-B793-4482-A040-76DBD3DA97E7}" type="slidenum">
              <a:rPr lang="en-GB" smtClean="0"/>
              <a:t>‹#›</a:t>
            </a:fld>
            <a:endParaRPr lang="en-GB"/>
          </a:p>
        </p:txBody>
      </p:sp>
    </p:spTree>
    <p:extLst>
      <p:ext uri="{BB962C8B-B14F-4D97-AF65-F5344CB8AC3E}">
        <p14:creationId xmlns:p14="http://schemas.microsoft.com/office/powerpoint/2010/main" val="3879423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Section divider 1">
    <p:bg>
      <p:bgPr>
        <a:solidFill>
          <a:srgbClr val="0068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A3BDF-C151-4CE3-A195-FC08E76D393F}"/>
              </a:ext>
            </a:extLst>
          </p:cNvPr>
          <p:cNvSpPr>
            <a:spLocks noGrp="1"/>
          </p:cNvSpPr>
          <p:nvPr>
            <p:ph type="ctrTitle" hasCustomPrompt="1"/>
          </p:nvPr>
        </p:nvSpPr>
        <p:spPr>
          <a:xfrm>
            <a:off x="4680750" y="4464003"/>
            <a:ext cx="4691467" cy="1952675"/>
          </a:xfrm>
        </p:spPr>
        <p:txBody>
          <a:bodyPr anchor="t" anchorCtr="0"/>
          <a:lstStyle>
            <a:lvl1pPr algn="l">
              <a:defRPr sz="2763">
                <a:solidFill>
                  <a:schemeClr val="bg1"/>
                </a:solidFill>
              </a:defRPr>
            </a:lvl1pPr>
          </a:lstStyle>
          <a:p>
            <a:r>
              <a:rPr lang="en-US" dirty="0"/>
              <a:t>Click to add Section divider title / text</a:t>
            </a:r>
            <a:endParaRPr lang="en-GB" dirty="0"/>
          </a:p>
        </p:txBody>
      </p:sp>
      <p:pic>
        <p:nvPicPr>
          <p:cNvPr id="8" name="Picture 7">
            <a:extLst>
              <a:ext uri="{FF2B5EF4-FFF2-40B4-BE49-F238E27FC236}">
                <a16:creationId xmlns:a16="http://schemas.microsoft.com/office/drawing/2014/main" id="{97A59965-B680-413E-993A-87FD442CB0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00694" y="175309"/>
            <a:ext cx="731367" cy="900000"/>
          </a:xfrm>
          <a:prstGeom prst="rect">
            <a:avLst/>
          </a:prstGeom>
        </p:spPr>
      </p:pic>
    </p:spTree>
    <p:extLst>
      <p:ext uri="{BB962C8B-B14F-4D97-AF65-F5344CB8AC3E}">
        <p14:creationId xmlns:p14="http://schemas.microsoft.com/office/powerpoint/2010/main" val="387752174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rgbClr val="019F6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A3BDF-C151-4CE3-A195-FC08E76D393F}"/>
              </a:ext>
            </a:extLst>
          </p:cNvPr>
          <p:cNvSpPr>
            <a:spLocks noGrp="1"/>
          </p:cNvSpPr>
          <p:nvPr>
            <p:ph type="ctrTitle" hasCustomPrompt="1"/>
          </p:nvPr>
        </p:nvSpPr>
        <p:spPr>
          <a:xfrm>
            <a:off x="4680750" y="4464003"/>
            <a:ext cx="4691467" cy="1952675"/>
          </a:xfrm>
        </p:spPr>
        <p:txBody>
          <a:bodyPr anchor="t" anchorCtr="0"/>
          <a:lstStyle>
            <a:lvl1pPr algn="l">
              <a:defRPr sz="2763">
                <a:solidFill>
                  <a:schemeClr val="bg1"/>
                </a:solidFill>
              </a:defRPr>
            </a:lvl1pPr>
          </a:lstStyle>
          <a:p>
            <a:r>
              <a:rPr lang="en-US" dirty="0"/>
              <a:t>Click to add Section divider title / text</a:t>
            </a:r>
            <a:endParaRPr lang="en-GB" dirty="0"/>
          </a:p>
        </p:txBody>
      </p:sp>
      <p:pic>
        <p:nvPicPr>
          <p:cNvPr id="8" name="Picture 7">
            <a:extLst>
              <a:ext uri="{FF2B5EF4-FFF2-40B4-BE49-F238E27FC236}">
                <a16:creationId xmlns:a16="http://schemas.microsoft.com/office/drawing/2014/main" id="{97A59965-B680-413E-993A-87FD442CB0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00694" y="175309"/>
            <a:ext cx="731367" cy="900000"/>
          </a:xfrm>
          <a:prstGeom prst="rect">
            <a:avLst/>
          </a:prstGeom>
        </p:spPr>
      </p:pic>
    </p:spTree>
    <p:extLst>
      <p:ext uri="{BB962C8B-B14F-4D97-AF65-F5344CB8AC3E}">
        <p14:creationId xmlns:p14="http://schemas.microsoft.com/office/powerpoint/2010/main" val="188764077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rgbClr val="82C49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A3BDF-C151-4CE3-A195-FC08E76D393F}"/>
              </a:ext>
            </a:extLst>
          </p:cNvPr>
          <p:cNvSpPr>
            <a:spLocks noGrp="1"/>
          </p:cNvSpPr>
          <p:nvPr>
            <p:ph type="ctrTitle" hasCustomPrompt="1"/>
          </p:nvPr>
        </p:nvSpPr>
        <p:spPr>
          <a:xfrm>
            <a:off x="4680750" y="4464003"/>
            <a:ext cx="4691467" cy="1952675"/>
          </a:xfrm>
        </p:spPr>
        <p:txBody>
          <a:bodyPr anchor="t" anchorCtr="0"/>
          <a:lstStyle>
            <a:lvl1pPr algn="l">
              <a:defRPr sz="2763">
                <a:solidFill>
                  <a:schemeClr val="bg1"/>
                </a:solidFill>
              </a:defRPr>
            </a:lvl1pPr>
          </a:lstStyle>
          <a:p>
            <a:r>
              <a:rPr lang="en-US" dirty="0"/>
              <a:t>Click to add Section divider title / text</a:t>
            </a:r>
            <a:endParaRPr lang="en-GB" dirty="0"/>
          </a:p>
        </p:txBody>
      </p:sp>
      <p:pic>
        <p:nvPicPr>
          <p:cNvPr id="8" name="Picture 7">
            <a:extLst>
              <a:ext uri="{FF2B5EF4-FFF2-40B4-BE49-F238E27FC236}">
                <a16:creationId xmlns:a16="http://schemas.microsoft.com/office/drawing/2014/main" id="{97A59965-B680-413E-993A-87FD442CB0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00694" y="175309"/>
            <a:ext cx="731367" cy="900000"/>
          </a:xfrm>
          <a:prstGeom prst="rect">
            <a:avLst/>
          </a:prstGeom>
        </p:spPr>
      </p:pic>
    </p:spTree>
    <p:extLst>
      <p:ext uri="{BB962C8B-B14F-4D97-AF65-F5344CB8AC3E}">
        <p14:creationId xmlns:p14="http://schemas.microsoft.com/office/powerpoint/2010/main" val="224938704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page">
    <p:bg>
      <p:bgPr>
        <a:solidFill>
          <a:srgbClr val="00885C"/>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ADEED6-E212-4E54-B8BA-B37A60C88F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25469" y="1710000"/>
            <a:ext cx="3992680" cy="2304000"/>
          </a:xfrm>
          <a:prstGeom prst="rect">
            <a:avLst/>
          </a:prstGeom>
        </p:spPr>
      </p:pic>
      <p:grpSp>
        <p:nvGrpSpPr>
          <p:cNvPr id="2" name="Group 1">
            <a:extLst>
              <a:ext uri="{FF2B5EF4-FFF2-40B4-BE49-F238E27FC236}">
                <a16:creationId xmlns:a16="http://schemas.microsoft.com/office/drawing/2014/main" id="{F667C42E-C85E-46EB-9ADD-E238CB060956}"/>
              </a:ext>
            </a:extLst>
          </p:cNvPr>
          <p:cNvGrpSpPr/>
          <p:nvPr userDrawn="1"/>
        </p:nvGrpSpPr>
        <p:grpSpPr>
          <a:xfrm>
            <a:off x="2397145" y="5667496"/>
            <a:ext cx="5180177" cy="317459"/>
            <a:chOff x="2341913" y="5583536"/>
            <a:chExt cx="6374581" cy="317459"/>
          </a:xfrm>
        </p:grpSpPr>
        <p:sp>
          <p:nvSpPr>
            <p:cNvPr id="7" name="Rectangle 6">
              <a:extLst>
                <a:ext uri="{FF2B5EF4-FFF2-40B4-BE49-F238E27FC236}">
                  <a16:creationId xmlns:a16="http://schemas.microsoft.com/office/drawing/2014/main" id="{E15E2FCA-8276-48DE-A923-1058F3DB8D20}"/>
                </a:ext>
              </a:extLst>
            </p:cNvPr>
            <p:cNvSpPr/>
            <p:nvPr userDrawn="1"/>
          </p:nvSpPr>
          <p:spPr>
            <a:xfrm>
              <a:off x="4947953" y="5583536"/>
              <a:ext cx="703039" cy="317459"/>
            </a:xfrm>
            <a:prstGeom prst="rect">
              <a:avLst/>
            </a:prstGeom>
          </p:spPr>
          <p:txBody>
            <a:bodyPr wrap="square">
              <a:spAutoFit/>
            </a:bodyPr>
            <a:lstStyle/>
            <a:p>
              <a:pPr defTabSz="802382">
                <a:tabLst/>
              </a:pPr>
              <a:r>
                <a:rPr lang="en-GB" sz="1463" b="0" i="0" u="none" strike="noStrike" baseline="0">
                  <a:solidFill>
                    <a:srgbClr val="83C494"/>
                  </a:solidFill>
                  <a:latin typeface="+mj-lt"/>
                </a:rPr>
                <a:t>Asia</a:t>
              </a:r>
              <a:endParaRPr lang="en-GB" sz="1463" dirty="0">
                <a:latin typeface="+mj-lt"/>
              </a:endParaRPr>
            </a:p>
          </p:txBody>
        </p:sp>
        <p:sp>
          <p:nvSpPr>
            <p:cNvPr id="4" name="Rectangle 3">
              <a:extLst>
                <a:ext uri="{FF2B5EF4-FFF2-40B4-BE49-F238E27FC236}">
                  <a16:creationId xmlns:a16="http://schemas.microsoft.com/office/drawing/2014/main" id="{0788485C-9A9D-471D-8135-2376FCF7D684}"/>
                </a:ext>
              </a:extLst>
            </p:cNvPr>
            <p:cNvSpPr/>
            <p:nvPr userDrawn="1"/>
          </p:nvSpPr>
          <p:spPr>
            <a:xfrm>
              <a:off x="2341913" y="5583536"/>
              <a:ext cx="1160239" cy="317459"/>
            </a:xfrm>
            <a:prstGeom prst="rect">
              <a:avLst/>
            </a:prstGeom>
          </p:spPr>
          <p:txBody>
            <a:bodyPr wrap="square">
              <a:spAutoFit/>
            </a:bodyPr>
            <a:lstStyle/>
            <a:p>
              <a:pPr defTabSz="802382">
                <a:tabLst/>
              </a:pPr>
              <a:r>
                <a:rPr lang="en-GB" sz="1463" b="0" i="0" u="none" strike="noStrike" baseline="0">
                  <a:solidFill>
                    <a:srgbClr val="83C494"/>
                  </a:solidFill>
                  <a:latin typeface="+mj-lt"/>
                </a:rPr>
                <a:t>Europe</a:t>
              </a:r>
              <a:endParaRPr lang="en-GB" sz="1463" dirty="0">
                <a:latin typeface="+mj-lt"/>
              </a:endParaRPr>
            </a:p>
          </p:txBody>
        </p:sp>
        <p:sp>
          <p:nvSpPr>
            <p:cNvPr id="5" name="Rectangle 4">
              <a:extLst>
                <a:ext uri="{FF2B5EF4-FFF2-40B4-BE49-F238E27FC236}">
                  <a16:creationId xmlns:a16="http://schemas.microsoft.com/office/drawing/2014/main" id="{3F43B963-2B8F-47AB-93C9-353451D5E4D4}"/>
                </a:ext>
              </a:extLst>
            </p:cNvPr>
            <p:cNvSpPr/>
            <p:nvPr userDrawn="1"/>
          </p:nvSpPr>
          <p:spPr>
            <a:xfrm>
              <a:off x="7179089" y="5583536"/>
              <a:ext cx="1537405" cy="317459"/>
            </a:xfrm>
            <a:prstGeom prst="rect">
              <a:avLst/>
            </a:prstGeom>
          </p:spPr>
          <p:txBody>
            <a:bodyPr wrap="square">
              <a:spAutoFit/>
            </a:bodyPr>
            <a:lstStyle/>
            <a:p>
              <a:pPr defTabSz="802382">
                <a:tabLst/>
              </a:pPr>
              <a:r>
                <a:rPr lang="en-GB" sz="1463" b="0" i="0" u="none" strike="noStrike" baseline="0">
                  <a:solidFill>
                    <a:srgbClr val="83C494"/>
                  </a:solidFill>
                  <a:latin typeface="+mj-lt"/>
                </a:rPr>
                <a:t>Middle East</a:t>
              </a:r>
              <a:endParaRPr lang="en-GB" sz="1463" dirty="0">
                <a:latin typeface="+mj-lt"/>
              </a:endParaRPr>
            </a:p>
          </p:txBody>
        </p:sp>
        <p:sp>
          <p:nvSpPr>
            <p:cNvPr id="9" name="Rectangle 8">
              <a:extLst>
                <a:ext uri="{FF2B5EF4-FFF2-40B4-BE49-F238E27FC236}">
                  <a16:creationId xmlns:a16="http://schemas.microsoft.com/office/drawing/2014/main" id="{854F022B-E432-402A-BBCA-52C830EAFCFB}"/>
                </a:ext>
              </a:extLst>
            </p:cNvPr>
            <p:cNvSpPr/>
            <p:nvPr userDrawn="1"/>
          </p:nvSpPr>
          <p:spPr>
            <a:xfrm>
              <a:off x="4024409" y="5583536"/>
              <a:ext cx="273271" cy="317459"/>
            </a:xfrm>
            <a:prstGeom prst="rect">
              <a:avLst/>
            </a:prstGeom>
          </p:spPr>
          <p:txBody>
            <a:bodyPr wrap="square">
              <a:spAutoFit/>
            </a:bodyPr>
            <a:lstStyle/>
            <a:p>
              <a:pPr defTabSz="802382">
                <a:tabLst/>
              </a:pPr>
              <a:r>
                <a:rPr lang="en-GB" sz="1463" b="0" i="0" u="none" strike="noStrike" baseline="0">
                  <a:solidFill>
                    <a:srgbClr val="83C494"/>
                  </a:solidFill>
                  <a:latin typeface="+mj-lt"/>
                </a:rPr>
                <a:t>|</a:t>
              </a:r>
              <a:endParaRPr lang="en-GB" sz="1463" dirty="0">
                <a:latin typeface="+mj-lt"/>
              </a:endParaRPr>
            </a:p>
          </p:txBody>
        </p:sp>
        <p:sp>
          <p:nvSpPr>
            <p:cNvPr id="10" name="Rectangle 9">
              <a:extLst>
                <a:ext uri="{FF2B5EF4-FFF2-40B4-BE49-F238E27FC236}">
                  <a16:creationId xmlns:a16="http://schemas.microsoft.com/office/drawing/2014/main" id="{A1E20F32-AF15-4341-9ED1-A3DC3AEDC23E}"/>
                </a:ext>
              </a:extLst>
            </p:cNvPr>
            <p:cNvSpPr/>
            <p:nvPr userDrawn="1"/>
          </p:nvSpPr>
          <p:spPr>
            <a:xfrm>
              <a:off x="6292121" y="5583536"/>
              <a:ext cx="273271" cy="317459"/>
            </a:xfrm>
            <a:prstGeom prst="rect">
              <a:avLst/>
            </a:prstGeom>
          </p:spPr>
          <p:txBody>
            <a:bodyPr wrap="square">
              <a:spAutoFit/>
            </a:bodyPr>
            <a:lstStyle/>
            <a:p>
              <a:pPr defTabSz="802382">
                <a:tabLst/>
              </a:pPr>
              <a:r>
                <a:rPr lang="en-GB" sz="1463" b="0" i="0" u="none" strike="noStrike" baseline="0">
                  <a:solidFill>
                    <a:srgbClr val="83C494"/>
                  </a:solidFill>
                  <a:latin typeface="+mj-lt"/>
                </a:rPr>
                <a:t>|</a:t>
              </a:r>
              <a:endParaRPr lang="en-GB" sz="1463" dirty="0">
                <a:latin typeface="+mj-lt"/>
              </a:endParaRPr>
            </a:p>
          </p:txBody>
        </p:sp>
      </p:grpSp>
    </p:spTree>
    <p:extLst>
      <p:ext uri="{BB962C8B-B14F-4D97-AF65-F5344CB8AC3E}">
        <p14:creationId xmlns:p14="http://schemas.microsoft.com/office/powerpoint/2010/main" val="270529055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449" y="1122363"/>
            <a:ext cx="7430691" cy="2387600"/>
          </a:xfrm>
        </p:spPr>
        <p:txBody>
          <a:bodyPr anchor="b"/>
          <a:lstStyle>
            <a:lvl1pPr algn="ctr">
              <a:defRPr sz="4875"/>
            </a:lvl1pPr>
          </a:lstStyle>
          <a:p>
            <a:r>
              <a:rPr lang="en-US"/>
              <a:t>Click to edit Master title style</a:t>
            </a:r>
          </a:p>
        </p:txBody>
      </p:sp>
      <p:sp>
        <p:nvSpPr>
          <p:cNvPr id="3" name="Subtitle 2"/>
          <p:cNvSpPr>
            <a:spLocks noGrp="1"/>
          </p:cNvSpPr>
          <p:nvPr>
            <p:ph type="subTitle" idx="1"/>
          </p:nvPr>
        </p:nvSpPr>
        <p:spPr>
          <a:xfrm>
            <a:off x="1238449" y="3602038"/>
            <a:ext cx="7430691"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p>
        </p:txBody>
      </p:sp>
      <p:sp>
        <p:nvSpPr>
          <p:cNvPr id="4" name="Date Placeholder 3"/>
          <p:cNvSpPr>
            <a:spLocks noGrp="1"/>
          </p:cNvSpPr>
          <p:nvPr>
            <p:ph type="dt" sz="half" idx="10"/>
          </p:nvPr>
        </p:nvSpPr>
        <p:spPr/>
        <p:txBody>
          <a:bodyPr/>
          <a:lstStyle/>
          <a:p>
            <a:fld id="{A117DD42-9288-48B5-B311-F1674C7C0AA0}" type="datetimeFigureOut">
              <a:rPr lang="en-US" smtClean="0"/>
              <a:t>11/11/20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DAAC2-812E-4B4E-84E7-D5E7FDE4031A}" type="slidenum">
              <a:rPr lang="en-US" smtClean="0"/>
              <a:t>‹#›</a:t>
            </a:fld>
            <a:endParaRPr lang="en-US"/>
          </a:p>
        </p:txBody>
      </p:sp>
    </p:spTree>
    <p:extLst>
      <p:ext uri="{BB962C8B-B14F-4D97-AF65-F5344CB8AC3E}">
        <p14:creationId xmlns:p14="http://schemas.microsoft.com/office/powerpoint/2010/main" val="2227115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17DD42-9288-48B5-B311-F1674C7C0AA0}" type="datetimeFigureOut">
              <a:rPr lang="en-US" smtClean="0"/>
              <a:t>11/11/20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DAAC2-812E-4B4E-84E7-D5E7FDE4031A}" type="slidenum">
              <a:rPr lang="en-US" smtClean="0"/>
              <a:t>‹#›</a:t>
            </a:fld>
            <a:endParaRPr lang="en-US"/>
          </a:p>
        </p:txBody>
      </p:sp>
    </p:spTree>
    <p:extLst>
      <p:ext uri="{BB962C8B-B14F-4D97-AF65-F5344CB8AC3E}">
        <p14:creationId xmlns:p14="http://schemas.microsoft.com/office/powerpoint/2010/main" val="4230829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EF1812-5BD6-4963-9B40-06EA6BC0B8BC}"/>
              </a:ext>
            </a:extLst>
          </p:cNvPr>
          <p:cNvSpPr/>
          <p:nvPr userDrawn="1"/>
        </p:nvSpPr>
        <p:spPr>
          <a:xfrm>
            <a:off x="4934292" y="0"/>
            <a:ext cx="4973297" cy="2916000"/>
          </a:xfrm>
          <a:prstGeom prst="rect">
            <a:avLst/>
          </a:prstGeom>
          <a:solidFill>
            <a:srgbClr val="006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2" name="Title 1">
            <a:extLst>
              <a:ext uri="{FF2B5EF4-FFF2-40B4-BE49-F238E27FC236}">
                <a16:creationId xmlns:a16="http://schemas.microsoft.com/office/drawing/2014/main" id="{EE3A3BDF-C151-4CE3-A195-FC08E76D393F}"/>
              </a:ext>
            </a:extLst>
          </p:cNvPr>
          <p:cNvSpPr>
            <a:spLocks noGrp="1"/>
          </p:cNvSpPr>
          <p:nvPr>
            <p:ph type="ctrTitle"/>
          </p:nvPr>
        </p:nvSpPr>
        <p:spPr>
          <a:xfrm>
            <a:off x="5379937" y="432000"/>
            <a:ext cx="3992280" cy="1226037"/>
          </a:xfrm>
        </p:spPr>
        <p:txBody>
          <a:bodyPr anchor="t" anchorCtr="0"/>
          <a:lstStyle>
            <a:lvl1pPr algn="l">
              <a:defRPr sz="26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8A48F9AF-7103-4462-AEFD-409FBB5A5F26}"/>
              </a:ext>
            </a:extLst>
          </p:cNvPr>
          <p:cNvSpPr>
            <a:spLocks noGrp="1"/>
          </p:cNvSpPr>
          <p:nvPr>
            <p:ph type="subTitle" idx="1" hasCustomPrompt="1"/>
          </p:nvPr>
        </p:nvSpPr>
        <p:spPr>
          <a:xfrm>
            <a:off x="5379939" y="1944003"/>
            <a:ext cx="3992279" cy="407113"/>
          </a:xfrm>
        </p:spPr>
        <p:txBody>
          <a:bodyPr anchor="t" anchorCtr="0"/>
          <a:lstStyle>
            <a:lvl1pPr marL="0" indent="0" algn="l">
              <a:buNone/>
              <a:defRPr sz="1625">
                <a:solidFill>
                  <a:srgbClr val="A8D4B3"/>
                </a:solidFill>
              </a:defRPr>
            </a:lvl1pPr>
            <a:lvl2pPr marL="371521" indent="0" algn="ctr">
              <a:buNone/>
              <a:defRPr sz="1625"/>
            </a:lvl2pPr>
            <a:lvl3pPr marL="743041" indent="0" algn="ctr">
              <a:buNone/>
              <a:defRPr sz="1463"/>
            </a:lvl3pPr>
            <a:lvl4pPr marL="1114562" indent="0" algn="ctr">
              <a:buNone/>
              <a:defRPr sz="1300"/>
            </a:lvl4pPr>
            <a:lvl5pPr marL="1486083" indent="0" algn="ctr">
              <a:buNone/>
              <a:defRPr sz="1300"/>
            </a:lvl5pPr>
            <a:lvl6pPr marL="1857604" indent="0" algn="ctr">
              <a:buNone/>
              <a:defRPr sz="1300"/>
            </a:lvl6pPr>
            <a:lvl7pPr marL="2229124" indent="0" algn="ctr">
              <a:buNone/>
              <a:defRPr sz="1300"/>
            </a:lvl7pPr>
            <a:lvl8pPr marL="2600645" indent="0" algn="ctr">
              <a:buNone/>
              <a:defRPr sz="1300"/>
            </a:lvl8pPr>
            <a:lvl9pPr marL="2972166" indent="0" algn="ctr">
              <a:buNone/>
              <a:defRPr sz="1300"/>
            </a:lvl9pPr>
          </a:lstStyle>
          <a:p>
            <a:r>
              <a:rPr lang="en-US" dirty="0"/>
              <a:t>Click to add sub title</a:t>
            </a:r>
            <a:endParaRPr lang="en-GB" dirty="0"/>
          </a:p>
        </p:txBody>
      </p:sp>
      <p:pic>
        <p:nvPicPr>
          <p:cNvPr id="9" name="Picture 8">
            <a:extLst>
              <a:ext uri="{FF2B5EF4-FFF2-40B4-BE49-F238E27FC236}">
                <a16:creationId xmlns:a16="http://schemas.microsoft.com/office/drawing/2014/main" id="{5DD4D2CA-3D35-4729-8142-BAACC57754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311" y="468000"/>
            <a:ext cx="936150" cy="1152000"/>
          </a:xfrm>
          <a:prstGeom prst="rect">
            <a:avLst/>
          </a:prstGeom>
        </p:spPr>
      </p:pic>
    </p:spTree>
    <p:extLst>
      <p:ext uri="{BB962C8B-B14F-4D97-AF65-F5344CB8AC3E}">
        <p14:creationId xmlns:p14="http://schemas.microsoft.com/office/powerpoint/2010/main" val="287395024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987" y="1709740"/>
            <a:ext cx="8545295" cy="2852737"/>
          </a:xfrm>
        </p:spPr>
        <p:txBody>
          <a:bodyPr anchor="b"/>
          <a:lstStyle>
            <a:lvl1pPr>
              <a:defRPr sz="4875"/>
            </a:lvl1pPr>
          </a:lstStyle>
          <a:p>
            <a:r>
              <a:rPr lang="en-US"/>
              <a:t>Click to edit Master title style</a:t>
            </a:r>
          </a:p>
        </p:txBody>
      </p:sp>
      <p:sp>
        <p:nvSpPr>
          <p:cNvPr id="3" name="Text Placeholder 2"/>
          <p:cNvSpPr>
            <a:spLocks noGrp="1"/>
          </p:cNvSpPr>
          <p:nvPr>
            <p:ph type="body" idx="1"/>
          </p:nvPr>
        </p:nvSpPr>
        <p:spPr>
          <a:xfrm>
            <a:off x="675987" y="4589465"/>
            <a:ext cx="854529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17DD42-9288-48B5-B311-F1674C7C0AA0}" type="datetimeFigureOut">
              <a:rPr lang="en-US" smtClean="0"/>
              <a:t>11/11/20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DAAC2-812E-4B4E-84E7-D5E7FDE4031A}" type="slidenum">
              <a:rPr lang="en-US" smtClean="0"/>
              <a:t>‹#›</a:t>
            </a:fld>
            <a:endParaRPr lang="en-US"/>
          </a:p>
        </p:txBody>
      </p:sp>
    </p:spTree>
    <p:extLst>
      <p:ext uri="{BB962C8B-B14F-4D97-AF65-F5344CB8AC3E}">
        <p14:creationId xmlns:p14="http://schemas.microsoft.com/office/powerpoint/2010/main" val="4094241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147" y="1825625"/>
            <a:ext cx="421072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5717" y="1825625"/>
            <a:ext cx="421072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17DD42-9288-48B5-B311-F1674C7C0AA0}" type="datetimeFigureOut">
              <a:rPr lang="en-US" smtClean="0"/>
              <a:t>11/11/20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DAAC2-812E-4B4E-84E7-D5E7FDE4031A}" type="slidenum">
              <a:rPr lang="en-US" smtClean="0"/>
              <a:t>‹#›</a:t>
            </a:fld>
            <a:endParaRPr lang="en-US"/>
          </a:p>
        </p:txBody>
      </p:sp>
    </p:spTree>
    <p:extLst>
      <p:ext uri="{BB962C8B-B14F-4D97-AF65-F5344CB8AC3E}">
        <p14:creationId xmlns:p14="http://schemas.microsoft.com/office/powerpoint/2010/main" val="3549673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438" y="365127"/>
            <a:ext cx="8545295" cy="1325563"/>
          </a:xfrm>
        </p:spPr>
        <p:txBody>
          <a:bodyPr/>
          <a:lstStyle/>
          <a:p>
            <a:r>
              <a:rPr lang="en-US"/>
              <a:t>Click to edit Master title style</a:t>
            </a:r>
          </a:p>
        </p:txBody>
      </p:sp>
      <p:sp>
        <p:nvSpPr>
          <p:cNvPr id="3" name="Text Placeholder 2"/>
          <p:cNvSpPr>
            <a:spLocks noGrp="1"/>
          </p:cNvSpPr>
          <p:nvPr>
            <p:ph type="body" idx="1"/>
          </p:nvPr>
        </p:nvSpPr>
        <p:spPr>
          <a:xfrm>
            <a:off x="682437" y="1681163"/>
            <a:ext cx="4191374"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4" name="Content Placeholder 3"/>
          <p:cNvSpPr>
            <a:spLocks noGrp="1"/>
          </p:cNvSpPr>
          <p:nvPr>
            <p:ph sz="half" idx="2"/>
          </p:nvPr>
        </p:nvSpPr>
        <p:spPr>
          <a:xfrm>
            <a:off x="682437" y="2505075"/>
            <a:ext cx="419137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5717" y="1681163"/>
            <a:ext cx="4212015"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6" name="Content Placeholder 5"/>
          <p:cNvSpPr>
            <a:spLocks noGrp="1"/>
          </p:cNvSpPr>
          <p:nvPr>
            <p:ph sz="quarter" idx="4"/>
          </p:nvPr>
        </p:nvSpPr>
        <p:spPr>
          <a:xfrm>
            <a:off x="5015717" y="2505075"/>
            <a:ext cx="4212015"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17DD42-9288-48B5-B311-F1674C7C0AA0}" type="datetimeFigureOut">
              <a:rPr lang="en-US" smtClean="0"/>
              <a:t>11/11/20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ADAAC2-812E-4B4E-84E7-D5E7FDE4031A}" type="slidenum">
              <a:rPr lang="en-US" smtClean="0"/>
              <a:t>‹#›</a:t>
            </a:fld>
            <a:endParaRPr lang="en-US"/>
          </a:p>
        </p:txBody>
      </p:sp>
    </p:spTree>
    <p:extLst>
      <p:ext uri="{BB962C8B-B14F-4D97-AF65-F5344CB8AC3E}">
        <p14:creationId xmlns:p14="http://schemas.microsoft.com/office/powerpoint/2010/main" val="1649579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17DD42-9288-48B5-B311-F1674C7C0AA0}" type="datetimeFigureOut">
              <a:rPr lang="en-US" smtClean="0"/>
              <a:t>11/11/20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ADAAC2-812E-4B4E-84E7-D5E7FDE4031A}" type="slidenum">
              <a:rPr lang="en-US" smtClean="0"/>
              <a:t>‹#›</a:t>
            </a:fld>
            <a:endParaRPr lang="en-US"/>
          </a:p>
        </p:txBody>
      </p:sp>
    </p:spTree>
    <p:extLst>
      <p:ext uri="{BB962C8B-B14F-4D97-AF65-F5344CB8AC3E}">
        <p14:creationId xmlns:p14="http://schemas.microsoft.com/office/powerpoint/2010/main" val="42238872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17DD42-9288-48B5-B311-F1674C7C0AA0}" type="datetimeFigureOut">
              <a:rPr lang="en-US" smtClean="0"/>
              <a:t>11/11/20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ADAAC2-812E-4B4E-84E7-D5E7FDE4031A}" type="slidenum">
              <a:rPr lang="en-US" smtClean="0"/>
              <a:t>‹#›</a:t>
            </a:fld>
            <a:endParaRPr lang="en-US"/>
          </a:p>
        </p:txBody>
      </p:sp>
    </p:spTree>
    <p:extLst>
      <p:ext uri="{BB962C8B-B14F-4D97-AF65-F5344CB8AC3E}">
        <p14:creationId xmlns:p14="http://schemas.microsoft.com/office/powerpoint/2010/main" val="2368617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438" y="457200"/>
            <a:ext cx="3195455" cy="1600200"/>
          </a:xfrm>
        </p:spPr>
        <p:txBody>
          <a:bodyPr anchor="b"/>
          <a:lstStyle>
            <a:lvl1pPr>
              <a:defRPr sz="2600"/>
            </a:lvl1pPr>
          </a:lstStyle>
          <a:p>
            <a:r>
              <a:rPr lang="en-US"/>
              <a:t>Click to edit Master title style</a:t>
            </a:r>
          </a:p>
        </p:txBody>
      </p:sp>
      <p:sp>
        <p:nvSpPr>
          <p:cNvPr id="3" name="Content Placeholder 2"/>
          <p:cNvSpPr>
            <a:spLocks noGrp="1"/>
          </p:cNvSpPr>
          <p:nvPr>
            <p:ph idx="1"/>
          </p:nvPr>
        </p:nvSpPr>
        <p:spPr>
          <a:xfrm>
            <a:off x="4212016" y="987427"/>
            <a:ext cx="5015717"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438" y="2057400"/>
            <a:ext cx="3195455"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Edit Master text styles</a:t>
            </a:r>
          </a:p>
        </p:txBody>
      </p:sp>
      <p:sp>
        <p:nvSpPr>
          <p:cNvPr id="5" name="Date Placeholder 4"/>
          <p:cNvSpPr>
            <a:spLocks noGrp="1"/>
          </p:cNvSpPr>
          <p:nvPr>
            <p:ph type="dt" sz="half" idx="10"/>
          </p:nvPr>
        </p:nvSpPr>
        <p:spPr/>
        <p:txBody>
          <a:bodyPr/>
          <a:lstStyle/>
          <a:p>
            <a:fld id="{A117DD42-9288-48B5-B311-F1674C7C0AA0}" type="datetimeFigureOut">
              <a:rPr lang="en-US" smtClean="0"/>
              <a:t>11/11/20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DAAC2-812E-4B4E-84E7-D5E7FDE4031A}" type="slidenum">
              <a:rPr lang="en-US" smtClean="0"/>
              <a:t>‹#›</a:t>
            </a:fld>
            <a:endParaRPr lang="en-US"/>
          </a:p>
        </p:txBody>
      </p:sp>
    </p:spTree>
    <p:extLst>
      <p:ext uri="{BB962C8B-B14F-4D97-AF65-F5344CB8AC3E}">
        <p14:creationId xmlns:p14="http://schemas.microsoft.com/office/powerpoint/2010/main" val="2219982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438" y="457200"/>
            <a:ext cx="3195455" cy="1600200"/>
          </a:xfrm>
        </p:spPr>
        <p:txBody>
          <a:bodyPr anchor="b"/>
          <a:lstStyle>
            <a:lvl1pPr>
              <a:defRPr sz="2600"/>
            </a:lvl1pPr>
          </a:lstStyle>
          <a:p>
            <a:r>
              <a:rPr lang="en-US"/>
              <a:t>Click to edit Master title style</a:t>
            </a:r>
          </a:p>
        </p:txBody>
      </p:sp>
      <p:sp>
        <p:nvSpPr>
          <p:cNvPr id="3" name="Picture Placeholder 2"/>
          <p:cNvSpPr>
            <a:spLocks noGrp="1"/>
          </p:cNvSpPr>
          <p:nvPr>
            <p:ph type="pic" idx="1"/>
          </p:nvPr>
        </p:nvSpPr>
        <p:spPr>
          <a:xfrm>
            <a:off x="4212016" y="987427"/>
            <a:ext cx="5015717"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US"/>
          </a:p>
        </p:txBody>
      </p:sp>
      <p:sp>
        <p:nvSpPr>
          <p:cNvPr id="4" name="Text Placeholder 3"/>
          <p:cNvSpPr>
            <a:spLocks noGrp="1"/>
          </p:cNvSpPr>
          <p:nvPr>
            <p:ph type="body" sz="half" idx="2"/>
          </p:nvPr>
        </p:nvSpPr>
        <p:spPr>
          <a:xfrm>
            <a:off x="682438" y="2057400"/>
            <a:ext cx="3195455"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Edit Master text styles</a:t>
            </a:r>
          </a:p>
        </p:txBody>
      </p:sp>
      <p:sp>
        <p:nvSpPr>
          <p:cNvPr id="5" name="Date Placeholder 4"/>
          <p:cNvSpPr>
            <a:spLocks noGrp="1"/>
          </p:cNvSpPr>
          <p:nvPr>
            <p:ph type="dt" sz="half" idx="10"/>
          </p:nvPr>
        </p:nvSpPr>
        <p:spPr/>
        <p:txBody>
          <a:bodyPr/>
          <a:lstStyle/>
          <a:p>
            <a:fld id="{A117DD42-9288-48B5-B311-F1674C7C0AA0}" type="datetimeFigureOut">
              <a:rPr lang="en-US" smtClean="0"/>
              <a:t>11/11/20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DAAC2-812E-4B4E-84E7-D5E7FDE4031A}" type="slidenum">
              <a:rPr lang="en-US" smtClean="0"/>
              <a:t>‹#›</a:t>
            </a:fld>
            <a:endParaRPr lang="en-US"/>
          </a:p>
        </p:txBody>
      </p:sp>
    </p:spTree>
    <p:extLst>
      <p:ext uri="{BB962C8B-B14F-4D97-AF65-F5344CB8AC3E}">
        <p14:creationId xmlns:p14="http://schemas.microsoft.com/office/powerpoint/2010/main" val="2029236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17DD42-9288-48B5-B311-F1674C7C0AA0}" type="datetimeFigureOut">
              <a:rPr lang="en-US" smtClean="0"/>
              <a:t>11/11/20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DAAC2-812E-4B4E-84E7-D5E7FDE4031A}" type="slidenum">
              <a:rPr lang="en-US" smtClean="0"/>
              <a:t>‹#›</a:t>
            </a:fld>
            <a:endParaRPr lang="en-US"/>
          </a:p>
        </p:txBody>
      </p:sp>
    </p:spTree>
    <p:extLst>
      <p:ext uri="{BB962C8B-B14F-4D97-AF65-F5344CB8AC3E}">
        <p14:creationId xmlns:p14="http://schemas.microsoft.com/office/powerpoint/2010/main" val="2997749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0118" y="365125"/>
            <a:ext cx="2136323"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147" y="365125"/>
            <a:ext cx="628512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17DD42-9288-48B5-B311-F1674C7C0AA0}" type="datetimeFigureOut">
              <a:rPr lang="en-US" smtClean="0"/>
              <a:t>11/11/20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DAAC2-812E-4B4E-84E7-D5E7FDE4031A}" type="slidenum">
              <a:rPr lang="en-US" smtClean="0"/>
              <a:t>‹#›</a:t>
            </a:fld>
            <a:endParaRPr lang="en-US"/>
          </a:p>
        </p:txBody>
      </p:sp>
    </p:spTree>
    <p:extLst>
      <p:ext uri="{BB962C8B-B14F-4D97-AF65-F5344CB8AC3E}">
        <p14:creationId xmlns:p14="http://schemas.microsoft.com/office/powerpoint/2010/main" val="28116791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Title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A3BDF-C151-4CE3-A195-FC08E76D393F}"/>
              </a:ext>
            </a:extLst>
          </p:cNvPr>
          <p:cNvSpPr>
            <a:spLocks noGrp="1"/>
          </p:cNvSpPr>
          <p:nvPr>
            <p:ph type="ctrTitle"/>
          </p:nvPr>
        </p:nvSpPr>
        <p:spPr>
          <a:xfrm>
            <a:off x="388216" y="2376007"/>
            <a:ext cx="4973297" cy="1226037"/>
          </a:xfrm>
        </p:spPr>
        <p:txBody>
          <a:bodyPr anchor="t" anchorCtr="0"/>
          <a:lstStyle>
            <a:lvl1pPr algn="l">
              <a:defRPr sz="3250">
                <a:solidFill>
                  <a:srgbClr val="00684B"/>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8A48F9AF-7103-4462-AEFD-409FBB5A5F26}"/>
              </a:ext>
            </a:extLst>
          </p:cNvPr>
          <p:cNvSpPr>
            <a:spLocks noGrp="1"/>
          </p:cNvSpPr>
          <p:nvPr>
            <p:ph type="subTitle" idx="1" hasCustomPrompt="1"/>
          </p:nvPr>
        </p:nvSpPr>
        <p:spPr>
          <a:xfrm>
            <a:off x="388216" y="4104007"/>
            <a:ext cx="4973297" cy="407113"/>
          </a:xfrm>
        </p:spPr>
        <p:txBody>
          <a:bodyPr anchor="t" anchorCtr="0"/>
          <a:lstStyle>
            <a:lvl1pPr marL="0" indent="0" algn="l">
              <a:buNone/>
              <a:defRPr sz="1625">
                <a:solidFill>
                  <a:srgbClr val="00684B"/>
                </a:solidFill>
              </a:defRPr>
            </a:lvl1pPr>
            <a:lvl2pPr marL="371455" indent="0" algn="ctr">
              <a:buNone/>
              <a:defRPr sz="1625"/>
            </a:lvl2pPr>
            <a:lvl3pPr marL="742909" indent="0" algn="ctr">
              <a:buNone/>
              <a:defRPr sz="1462"/>
            </a:lvl3pPr>
            <a:lvl4pPr marL="1114364" indent="0" algn="ctr">
              <a:buNone/>
              <a:defRPr sz="1300"/>
            </a:lvl4pPr>
            <a:lvl5pPr marL="1485817" indent="0" algn="ctr">
              <a:buNone/>
              <a:defRPr sz="1300"/>
            </a:lvl5pPr>
            <a:lvl6pPr marL="1857271" indent="0" algn="ctr">
              <a:buNone/>
              <a:defRPr sz="1300"/>
            </a:lvl6pPr>
            <a:lvl7pPr marL="2228725" indent="0" algn="ctr">
              <a:buNone/>
              <a:defRPr sz="1300"/>
            </a:lvl7pPr>
            <a:lvl8pPr marL="2600180" indent="0" algn="ctr">
              <a:buNone/>
              <a:defRPr sz="1300"/>
            </a:lvl8pPr>
            <a:lvl9pPr marL="2971635" indent="0" algn="ctr">
              <a:buNone/>
              <a:defRPr sz="1300"/>
            </a:lvl9pPr>
          </a:lstStyle>
          <a:p>
            <a:r>
              <a:rPr lang="en-US" dirty="0"/>
              <a:t>Click to add name of presenter/author</a:t>
            </a:r>
            <a:endParaRPr lang="en-GB" dirty="0"/>
          </a:p>
        </p:txBody>
      </p:sp>
      <p:sp>
        <p:nvSpPr>
          <p:cNvPr id="11" name="Text Placeholder 10">
            <a:extLst>
              <a:ext uri="{FF2B5EF4-FFF2-40B4-BE49-F238E27FC236}">
                <a16:creationId xmlns:a16="http://schemas.microsoft.com/office/drawing/2014/main" id="{57E90FE8-F7B8-417C-9B01-B523EE968558}"/>
              </a:ext>
            </a:extLst>
          </p:cNvPr>
          <p:cNvSpPr>
            <a:spLocks noGrp="1"/>
          </p:cNvSpPr>
          <p:nvPr>
            <p:ph type="body" sz="quarter" idx="13" hasCustomPrompt="1"/>
          </p:nvPr>
        </p:nvSpPr>
        <p:spPr>
          <a:xfrm>
            <a:off x="388217" y="4572007"/>
            <a:ext cx="3343811" cy="262647"/>
          </a:xfrm>
        </p:spPr>
        <p:txBody>
          <a:bodyPr/>
          <a:lstStyle>
            <a:lvl1pPr marL="0" indent="0">
              <a:buFont typeface="Arial" panose="020B0604020202020204" pitchFamily="34" charset="0"/>
              <a:buNone/>
              <a:defRPr sz="1137">
                <a:solidFill>
                  <a:srgbClr val="019F6E"/>
                </a:solidFill>
              </a:defRPr>
            </a:lvl1pPr>
            <a:lvl2pPr marL="0" indent="0">
              <a:buNone/>
              <a:defRPr sz="1137">
                <a:solidFill>
                  <a:srgbClr val="019F6E"/>
                </a:solidFill>
              </a:defRPr>
            </a:lvl2pPr>
            <a:lvl3pPr marL="0" indent="0">
              <a:buNone/>
              <a:defRPr sz="1137">
                <a:solidFill>
                  <a:srgbClr val="A8D4B3"/>
                </a:solidFill>
              </a:defRPr>
            </a:lvl3pPr>
            <a:lvl4pPr marL="0" indent="0">
              <a:buNone/>
              <a:defRPr sz="1137">
                <a:solidFill>
                  <a:srgbClr val="A8D4B3"/>
                </a:solidFill>
              </a:defRPr>
            </a:lvl4pPr>
            <a:lvl5pPr marL="0" indent="0">
              <a:buNone/>
              <a:defRPr sz="1137">
                <a:solidFill>
                  <a:srgbClr val="A8D4B3"/>
                </a:solidFill>
              </a:defRPr>
            </a:lvl5pPr>
          </a:lstStyle>
          <a:p>
            <a:pPr lvl="0"/>
            <a:r>
              <a:rPr lang="en-US" dirty="0"/>
              <a:t>Click to add date</a:t>
            </a:r>
          </a:p>
          <a:p>
            <a:pPr lvl="1"/>
            <a:endParaRPr lang="en-GB" dirty="0"/>
          </a:p>
        </p:txBody>
      </p:sp>
      <p:sp>
        <p:nvSpPr>
          <p:cNvPr id="5" name="Content Placeholder 4">
            <a:extLst>
              <a:ext uri="{FF2B5EF4-FFF2-40B4-BE49-F238E27FC236}">
                <a16:creationId xmlns:a16="http://schemas.microsoft.com/office/drawing/2014/main" id="{FC85E1B6-1F6E-4B9C-A46C-6AA04E73CB02}"/>
              </a:ext>
            </a:extLst>
          </p:cNvPr>
          <p:cNvSpPr>
            <a:spLocks noGrp="1"/>
          </p:cNvSpPr>
          <p:nvPr>
            <p:ph sz="quarter" idx="15" hasCustomPrompt="1"/>
          </p:nvPr>
        </p:nvSpPr>
        <p:spPr>
          <a:xfrm>
            <a:off x="374460" y="5264709"/>
            <a:ext cx="2164847" cy="1152000"/>
          </a:xfrm>
        </p:spPr>
        <p:txBody>
          <a:bodyPr/>
          <a:lstStyle>
            <a:lvl1pPr>
              <a:defRPr sz="1137"/>
            </a:lvl1pPr>
          </a:lstStyle>
          <a:p>
            <a:pPr lvl="0"/>
            <a:r>
              <a:rPr lang="en-US" dirty="0"/>
              <a:t>Click insert image icon to add partner logo</a:t>
            </a:r>
            <a:endParaRPr lang="en-GB" dirty="0"/>
          </a:p>
        </p:txBody>
      </p:sp>
      <p:pic>
        <p:nvPicPr>
          <p:cNvPr id="6" name="Picture 5">
            <a:extLst>
              <a:ext uri="{FF2B5EF4-FFF2-40B4-BE49-F238E27FC236}">
                <a16:creationId xmlns:a16="http://schemas.microsoft.com/office/drawing/2014/main" id="{5331E55F-4C65-A145-BB9C-5E2F755B3D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60" y="592575"/>
            <a:ext cx="2437591" cy="1144225"/>
          </a:xfrm>
          <a:prstGeom prst="rect">
            <a:avLst/>
          </a:prstGeom>
        </p:spPr>
      </p:pic>
    </p:spTree>
    <p:extLst>
      <p:ext uri="{BB962C8B-B14F-4D97-AF65-F5344CB8AC3E}">
        <p14:creationId xmlns:p14="http://schemas.microsoft.com/office/powerpoint/2010/main" val="224977862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ne co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56C0A-B9C8-445E-8013-B33972330A9F}"/>
              </a:ext>
            </a:extLst>
          </p:cNvPr>
          <p:cNvSpPr>
            <a:spLocks noGrp="1"/>
          </p:cNvSpPr>
          <p:nvPr>
            <p:ph type="title"/>
          </p:nvPr>
        </p:nvSpPr>
        <p:spPr>
          <a:xfrm>
            <a:off x="630912" y="304191"/>
            <a:ext cx="6888595" cy="93963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C7B068-3A48-4EEB-8C73-AF5BC9F7D5C4}"/>
              </a:ext>
            </a:extLst>
          </p:cNvPr>
          <p:cNvSpPr>
            <a:spLocks noGrp="1"/>
          </p:cNvSpPr>
          <p:nvPr>
            <p:ph idx="1"/>
          </p:nvPr>
        </p:nvSpPr>
        <p:spPr>
          <a:xfrm>
            <a:off x="630912" y="1461333"/>
            <a:ext cx="8723811" cy="49553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57F5C3-24BF-419F-8AAA-628CD808986A}"/>
              </a:ext>
            </a:extLst>
          </p:cNvPr>
          <p:cNvSpPr>
            <a:spLocks noGrp="1"/>
          </p:cNvSpPr>
          <p:nvPr>
            <p:ph type="dt" sz="half" idx="10"/>
          </p:nvPr>
        </p:nvSpPr>
        <p:spPr/>
        <p:txBody>
          <a:bodyPr/>
          <a:lstStyle/>
          <a:p>
            <a:fld id="{066B1DB4-43E5-4472-B48C-42F238EDF0EC}" type="datetimeFigureOut">
              <a:rPr lang="en-GB" smtClean="0"/>
              <a:t>11/11/2020</a:t>
            </a:fld>
            <a:endParaRPr lang="en-GB"/>
          </a:p>
        </p:txBody>
      </p:sp>
      <p:sp>
        <p:nvSpPr>
          <p:cNvPr id="5" name="Footer Placeholder 4">
            <a:extLst>
              <a:ext uri="{FF2B5EF4-FFF2-40B4-BE49-F238E27FC236}">
                <a16:creationId xmlns:a16="http://schemas.microsoft.com/office/drawing/2014/main" id="{B3B833B1-4B3C-48B5-BF2B-6DA5412611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162303-D2F5-436B-8027-AB2D97CF74DA}"/>
              </a:ext>
            </a:extLst>
          </p:cNvPr>
          <p:cNvSpPr>
            <a:spLocks noGrp="1"/>
          </p:cNvSpPr>
          <p:nvPr>
            <p:ph type="sldNum" sz="quarter" idx="12"/>
          </p:nvPr>
        </p:nvSpPr>
        <p:spPr/>
        <p:txBody>
          <a:bodyPr/>
          <a:lstStyle/>
          <a:p>
            <a:fld id="{4DE9A501-B793-4482-A040-76DBD3DA97E7}" type="slidenum">
              <a:rPr lang="en-GB" smtClean="0"/>
              <a:t>‹#›</a:t>
            </a:fld>
            <a:endParaRPr lang="en-GB"/>
          </a:p>
        </p:txBody>
      </p:sp>
    </p:spTree>
    <p:extLst>
      <p:ext uri="{BB962C8B-B14F-4D97-AF65-F5344CB8AC3E}">
        <p14:creationId xmlns:p14="http://schemas.microsoft.com/office/powerpoint/2010/main" val="3431989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56C0A-B9C8-445E-8013-B33972330A9F}"/>
              </a:ext>
            </a:extLst>
          </p:cNvPr>
          <p:cNvSpPr>
            <a:spLocks noGrp="1"/>
          </p:cNvSpPr>
          <p:nvPr>
            <p:ph type="title"/>
          </p:nvPr>
        </p:nvSpPr>
        <p:spPr>
          <a:xfrm>
            <a:off x="630912" y="304191"/>
            <a:ext cx="6888595" cy="93963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C7B068-3A48-4EEB-8C73-AF5BC9F7D5C4}"/>
              </a:ext>
            </a:extLst>
          </p:cNvPr>
          <p:cNvSpPr>
            <a:spLocks noGrp="1"/>
          </p:cNvSpPr>
          <p:nvPr>
            <p:ph idx="1"/>
          </p:nvPr>
        </p:nvSpPr>
        <p:spPr>
          <a:xfrm>
            <a:off x="630911" y="1461333"/>
            <a:ext cx="4241930" cy="49553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6957F5C3-24BF-419F-8AAA-628CD808986A}"/>
              </a:ext>
            </a:extLst>
          </p:cNvPr>
          <p:cNvSpPr>
            <a:spLocks noGrp="1"/>
          </p:cNvSpPr>
          <p:nvPr>
            <p:ph type="dt" sz="half" idx="10"/>
          </p:nvPr>
        </p:nvSpPr>
        <p:spPr/>
        <p:txBody>
          <a:bodyPr/>
          <a:lstStyle/>
          <a:p>
            <a:fld id="{066B1DB4-43E5-4472-B48C-42F238EDF0EC}" type="datetimeFigureOut">
              <a:rPr lang="en-GB" smtClean="0"/>
              <a:t>11/11/2020</a:t>
            </a:fld>
            <a:endParaRPr lang="en-GB"/>
          </a:p>
        </p:txBody>
      </p:sp>
      <p:sp>
        <p:nvSpPr>
          <p:cNvPr id="5" name="Footer Placeholder 4">
            <a:extLst>
              <a:ext uri="{FF2B5EF4-FFF2-40B4-BE49-F238E27FC236}">
                <a16:creationId xmlns:a16="http://schemas.microsoft.com/office/drawing/2014/main" id="{B3B833B1-4B3C-48B5-BF2B-6DA5412611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162303-D2F5-436B-8027-AB2D97CF74DA}"/>
              </a:ext>
            </a:extLst>
          </p:cNvPr>
          <p:cNvSpPr>
            <a:spLocks noGrp="1"/>
          </p:cNvSpPr>
          <p:nvPr>
            <p:ph type="sldNum" sz="quarter" idx="12"/>
          </p:nvPr>
        </p:nvSpPr>
        <p:spPr/>
        <p:txBody>
          <a:bodyPr/>
          <a:lstStyle/>
          <a:p>
            <a:fld id="{4DE9A501-B793-4482-A040-76DBD3DA97E7}" type="slidenum">
              <a:rPr lang="en-GB" smtClean="0"/>
              <a:t>‹#›</a:t>
            </a:fld>
            <a:endParaRPr lang="en-GB"/>
          </a:p>
        </p:txBody>
      </p:sp>
      <p:sp>
        <p:nvSpPr>
          <p:cNvPr id="8" name="Content Placeholder 2">
            <a:extLst>
              <a:ext uri="{FF2B5EF4-FFF2-40B4-BE49-F238E27FC236}">
                <a16:creationId xmlns:a16="http://schemas.microsoft.com/office/drawing/2014/main" id="{64D9460A-ED9F-4E3E-87F3-DFCAD2AC7C8A}"/>
              </a:ext>
            </a:extLst>
          </p:cNvPr>
          <p:cNvSpPr>
            <a:spLocks noGrp="1"/>
          </p:cNvSpPr>
          <p:nvPr>
            <p:ph idx="13"/>
          </p:nvPr>
        </p:nvSpPr>
        <p:spPr>
          <a:xfrm>
            <a:off x="5130287" y="1449388"/>
            <a:ext cx="4241930" cy="49553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84690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 conten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4B32-147F-436F-9421-ED91D65EA4DD}"/>
              </a:ext>
            </a:extLst>
          </p:cNvPr>
          <p:cNvSpPr>
            <a:spLocks noGrp="1"/>
          </p:cNvSpPr>
          <p:nvPr>
            <p:ph type="title"/>
          </p:nvPr>
        </p:nvSpPr>
        <p:spPr>
          <a:xfrm>
            <a:off x="630912" y="304191"/>
            <a:ext cx="6888595" cy="93963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DEEA3C-92A4-459B-8781-C57B2AB5AC7F}"/>
              </a:ext>
            </a:extLst>
          </p:cNvPr>
          <p:cNvSpPr>
            <a:spLocks noGrp="1"/>
          </p:cNvSpPr>
          <p:nvPr>
            <p:ph sz="half" idx="1"/>
          </p:nvPr>
        </p:nvSpPr>
        <p:spPr>
          <a:xfrm>
            <a:off x="637438" y="1449387"/>
            <a:ext cx="4212675" cy="496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0D78CCE-A118-4326-A3B2-DFFC0430E2C5}"/>
              </a:ext>
            </a:extLst>
          </p:cNvPr>
          <p:cNvSpPr>
            <a:spLocks noGrp="1"/>
          </p:cNvSpPr>
          <p:nvPr>
            <p:ph type="dt" sz="half" idx="10"/>
          </p:nvPr>
        </p:nvSpPr>
        <p:spPr/>
        <p:txBody>
          <a:bodyPr/>
          <a:lstStyle/>
          <a:p>
            <a:fld id="{066B1DB4-43E5-4472-B48C-42F238EDF0EC}" type="datetimeFigureOut">
              <a:rPr lang="en-GB" smtClean="0"/>
              <a:t>11/11/2020</a:t>
            </a:fld>
            <a:endParaRPr lang="en-GB"/>
          </a:p>
        </p:txBody>
      </p:sp>
      <p:sp>
        <p:nvSpPr>
          <p:cNvPr id="6" name="Footer Placeholder 5">
            <a:extLst>
              <a:ext uri="{FF2B5EF4-FFF2-40B4-BE49-F238E27FC236}">
                <a16:creationId xmlns:a16="http://schemas.microsoft.com/office/drawing/2014/main" id="{CC947D7E-314E-4CE3-AEDD-1C330935B9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4CDFA8-4D97-40AC-B45D-1E05CEDD2DE0}"/>
              </a:ext>
            </a:extLst>
          </p:cNvPr>
          <p:cNvSpPr>
            <a:spLocks noGrp="1"/>
          </p:cNvSpPr>
          <p:nvPr>
            <p:ph type="sldNum" sz="quarter" idx="12"/>
          </p:nvPr>
        </p:nvSpPr>
        <p:spPr/>
        <p:txBody>
          <a:bodyPr/>
          <a:lstStyle/>
          <a:p>
            <a:fld id="{4DE9A501-B793-4482-A040-76DBD3DA97E7}" type="slidenum">
              <a:rPr lang="en-GB" smtClean="0"/>
              <a:t>‹#›</a:t>
            </a:fld>
            <a:endParaRPr lang="en-GB"/>
          </a:p>
        </p:txBody>
      </p:sp>
      <p:sp>
        <p:nvSpPr>
          <p:cNvPr id="10" name="Picture Placeholder 9">
            <a:extLst>
              <a:ext uri="{FF2B5EF4-FFF2-40B4-BE49-F238E27FC236}">
                <a16:creationId xmlns:a16="http://schemas.microsoft.com/office/drawing/2014/main" id="{5CAA749D-0BF2-4D9C-AA00-55347A94D382}"/>
              </a:ext>
            </a:extLst>
          </p:cNvPr>
          <p:cNvSpPr>
            <a:spLocks noGrp="1"/>
          </p:cNvSpPr>
          <p:nvPr>
            <p:ph type="pic" sz="quarter" idx="13"/>
          </p:nvPr>
        </p:nvSpPr>
        <p:spPr>
          <a:xfrm>
            <a:off x="5163059" y="1450102"/>
            <a:ext cx="4212675" cy="4967287"/>
          </a:xfrm>
        </p:spPr>
        <p:txBody>
          <a:bodyPr/>
          <a:lstStyle/>
          <a:p>
            <a:r>
              <a:rPr lang="en-US"/>
              <a:t>Click icon to add picture</a:t>
            </a:r>
            <a:endParaRPr lang="en-GB"/>
          </a:p>
        </p:txBody>
      </p:sp>
    </p:spTree>
    <p:extLst>
      <p:ext uri="{BB962C8B-B14F-4D97-AF65-F5344CB8AC3E}">
        <p14:creationId xmlns:p14="http://schemas.microsoft.com/office/powerpoint/2010/main" val="323016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56C0A-B9C8-445E-8013-B33972330A9F}"/>
              </a:ext>
            </a:extLst>
          </p:cNvPr>
          <p:cNvSpPr>
            <a:spLocks noGrp="1"/>
          </p:cNvSpPr>
          <p:nvPr>
            <p:ph type="title"/>
          </p:nvPr>
        </p:nvSpPr>
        <p:spPr>
          <a:xfrm>
            <a:off x="630912" y="304191"/>
            <a:ext cx="6888595" cy="93963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C7B068-3A48-4EEB-8C73-AF5BC9F7D5C4}"/>
              </a:ext>
            </a:extLst>
          </p:cNvPr>
          <p:cNvSpPr>
            <a:spLocks noGrp="1"/>
          </p:cNvSpPr>
          <p:nvPr>
            <p:ph idx="1"/>
          </p:nvPr>
        </p:nvSpPr>
        <p:spPr>
          <a:xfrm>
            <a:off x="630911" y="1461334"/>
            <a:ext cx="4241930" cy="24660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64D9460A-ED9F-4E3E-87F3-DFCAD2AC7C8A}"/>
              </a:ext>
            </a:extLst>
          </p:cNvPr>
          <p:cNvSpPr>
            <a:spLocks noGrp="1"/>
          </p:cNvSpPr>
          <p:nvPr>
            <p:ph idx="13"/>
          </p:nvPr>
        </p:nvSpPr>
        <p:spPr>
          <a:xfrm>
            <a:off x="5130287" y="1461334"/>
            <a:ext cx="4241930" cy="24660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a:extLst>
              <a:ext uri="{FF2B5EF4-FFF2-40B4-BE49-F238E27FC236}">
                <a16:creationId xmlns:a16="http://schemas.microsoft.com/office/drawing/2014/main" id="{3B38CAF5-14FD-422A-AFCA-9DF40C4AFD13}"/>
              </a:ext>
            </a:extLst>
          </p:cNvPr>
          <p:cNvSpPr>
            <a:spLocks noGrp="1"/>
          </p:cNvSpPr>
          <p:nvPr>
            <p:ph type="pic" sz="quarter" idx="14"/>
          </p:nvPr>
        </p:nvSpPr>
        <p:spPr>
          <a:xfrm>
            <a:off x="652767" y="4186899"/>
            <a:ext cx="8719452" cy="2232000"/>
          </a:xfrm>
        </p:spPr>
        <p:txBody>
          <a:bodyPr/>
          <a:lstStyle/>
          <a:p>
            <a:r>
              <a:rPr lang="en-US"/>
              <a:t>Click icon to add picture</a:t>
            </a:r>
            <a:endParaRPr lang="en-GB"/>
          </a:p>
        </p:txBody>
      </p:sp>
    </p:spTree>
    <p:extLst>
      <p:ext uri="{BB962C8B-B14F-4D97-AF65-F5344CB8AC3E}">
        <p14:creationId xmlns:p14="http://schemas.microsoft.com/office/powerpoint/2010/main" val="3012496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56C0A-B9C8-445E-8013-B33972330A9F}"/>
              </a:ext>
            </a:extLst>
          </p:cNvPr>
          <p:cNvSpPr>
            <a:spLocks noGrp="1"/>
          </p:cNvSpPr>
          <p:nvPr>
            <p:ph type="title"/>
          </p:nvPr>
        </p:nvSpPr>
        <p:spPr>
          <a:xfrm>
            <a:off x="630912" y="304191"/>
            <a:ext cx="6888595" cy="93963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C7B068-3A48-4EEB-8C73-AF5BC9F7D5C4}"/>
              </a:ext>
            </a:extLst>
          </p:cNvPr>
          <p:cNvSpPr>
            <a:spLocks noGrp="1"/>
          </p:cNvSpPr>
          <p:nvPr>
            <p:ph idx="1"/>
          </p:nvPr>
        </p:nvSpPr>
        <p:spPr>
          <a:xfrm>
            <a:off x="630395" y="3332995"/>
            <a:ext cx="2749941" cy="3083680"/>
          </a:xfrm>
        </p:spPr>
        <p:txBody>
          <a:bodyPr/>
          <a:lstStyle>
            <a:lvl1pPr>
              <a:defRPr sz="1219"/>
            </a:lvl1pPr>
            <a:lvl2pPr>
              <a:defRPr sz="1219"/>
            </a:lvl2pPr>
            <a:lvl3pPr>
              <a:defRPr sz="1219"/>
            </a:lvl3pPr>
            <a:lvl4pPr>
              <a:defRPr sz="1219"/>
            </a:lvl4pPr>
            <a:lvl5pPr>
              <a:defRPr sz="1219"/>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64D9460A-ED9F-4E3E-87F3-DFCAD2AC7C8A}"/>
              </a:ext>
            </a:extLst>
          </p:cNvPr>
          <p:cNvSpPr>
            <a:spLocks noGrp="1"/>
          </p:cNvSpPr>
          <p:nvPr>
            <p:ph idx="13"/>
          </p:nvPr>
        </p:nvSpPr>
        <p:spPr>
          <a:xfrm>
            <a:off x="3642231" y="3332995"/>
            <a:ext cx="2749941" cy="3083680"/>
          </a:xfrm>
        </p:spPr>
        <p:txBody>
          <a:bodyPr/>
          <a:lstStyle>
            <a:lvl1pPr>
              <a:defRPr sz="1219"/>
            </a:lvl1pPr>
            <a:lvl2pPr>
              <a:defRPr sz="1219"/>
            </a:lvl2pPr>
            <a:lvl3pPr>
              <a:defRPr sz="1219"/>
            </a:lvl3pPr>
            <a:lvl4pPr>
              <a:defRPr sz="1219"/>
            </a:lvl4pPr>
            <a:lvl5pPr>
              <a:defRPr sz="1219"/>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70EF7A9E-72DA-482F-86B5-42277E49061A}"/>
              </a:ext>
            </a:extLst>
          </p:cNvPr>
          <p:cNvSpPr>
            <a:spLocks noGrp="1"/>
          </p:cNvSpPr>
          <p:nvPr>
            <p:ph idx="14"/>
          </p:nvPr>
        </p:nvSpPr>
        <p:spPr>
          <a:xfrm>
            <a:off x="6621284" y="3332995"/>
            <a:ext cx="2749941" cy="3083680"/>
          </a:xfrm>
        </p:spPr>
        <p:txBody>
          <a:bodyPr/>
          <a:lstStyle>
            <a:lvl1pPr>
              <a:defRPr sz="1219"/>
            </a:lvl1pPr>
            <a:lvl2pPr>
              <a:defRPr sz="1219"/>
            </a:lvl2pPr>
            <a:lvl3pPr>
              <a:defRPr sz="1219"/>
            </a:lvl3pPr>
            <a:lvl4pPr>
              <a:defRPr sz="1219"/>
            </a:lvl4pPr>
            <a:lvl5pPr>
              <a:defRPr sz="1219"/>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DDFABD25-8427-4311-BB52-DB2FF1EB9ACD}"/>
              </a:ext>
            </a:extLst>
          </p:cNvPr>
          <p:cNvSpPr>
            <a:spLocks noGrp="1"/>
          </p:cNvSpPr>
          <p:nvPr>
            <p:ph type="body" sz="quarter" idx="15"/>
          </p:nvPr>
        </p:nvSpPr>
        <p:spPr>
          <a:xfrm>
            <a:off x="619983" y="2900008"/>
            <a:ext cx="2749941" cy="287338"/>
          </a:xfrm>
        </p:spPr>
        <p:txBody>
          <a:bodyPr/>
          <a:lstStyle>
            <a:lvl1pPr>
              <a:defRPr sz="1219">
                <a:solidFill>
                  <a:srgbClr val="019F6E"/>
                </a:solidFill>
              </a:defRPr>
            </a:lvl1pPr>
            <a:lvl2pPr>
              <a:defRPr sz="1219">
                <a:solidFill>
                  <a:srgbClr val="019F6E"/>
                </a:solidFill>
              </a:defRPr>
            </a:lvl2pPr>
            <a:lvl3pPr>
              <a:defRPr sz="1219">
                <a:solidFill>
                  <a:srgbClr val="019F6E"/>
                </a:solidFill>
              </a:defRPr>
            </a:lvl3pPr>
            <a:lvl4pPr>
              <a:defRPr sz="1219">
                <a:solidFill>
                  <a:srgbClr val="019F6E"/>
                </a:solidFill>
              </a:defRPr>
            </a:lvl4pPr>
            <a:lvl5pPr>
              <a:defRPr sz="1219">
                <a:solidFill>
                  <a:srgbClr val="019F6E"/>
                </a:solidFill>
              </a:defRPr>
            </a:lvl5pPr>
          </a:lstStyle>
          <a:p>
            <a:pPr lvl="0"/>
            <a:r>
              <a:rPr lang="en-US"/>
              <a:t>Edit Master text styles</a:t>
            </a:r>
          </a:p>
        </p:txBody>
      </p:sp>
      <p:sp>
        <p:nvSpPr>
          <p:cNvPr id="11" name="Text Placeholder 9">
            <a:extLst>
              <a:ext uri="{FF2B5EF4-FFF2-40B4-BE49-F238E27FC236}">
                <a16:creationId xmlns:a16="http://schemas.microsoft.com/office/drawing/2014/main" id="{017E3D16-B4F2-4D56-9826-A8932FCF4C47}"/>
              </a:ext>
            </a:extLst>
          </p:cNvPr>
          <p:cNvSpPr>
            <a:spLocks noGrp="1"/>
          </p:cNvSpPr>
          <p:nvPr>
            <p:ph type="body" sz="quarter" idx="16"/>
          </p:nvPr>
        </p:nvSpPr>
        <p:spPr>
          <a:xfrm>
            <a:off x="3639624" y="2900008"/>
            <a:ext cx="2749941" cy="287338"/>
          </a:xfrm>
        </p:spPr>
        <p:txBody>
          <a:bodyPr/>
          <a:lstStyle>
            <a:lvl1pPr>
              <a:defRPr sz="1219">
                <a:solidFill>
                  <a:srgbClr val="019F6E"/>
                </a:solidFill>
              </a:defRPr>
            </a:lvl1pPr>
            <a:lvl2pPr>
              <a:defRPr sz="1219">
                <a:solidFill>
                  <a:srgbClr val="019F6E"/>
                </a:solidFill>
              </a:defRPr>
            </a:lvl2pPr>
            <a:lvl3pPr>
              <a:defRPr sz="1219">
                <a:solidFill>
                  <a:srgbClr val="019F6E"/>
                </a:solidFill>
              </a:defRPr>
            </a:lvl3pPr>
            <a:lvl4pPr>
              <a:defRPr sz="1219">
                <a:solidFill>
                  <a:srgbClr val="019F6E"/>
                </a:solidFill>
              </a:defRPr>
            </a:lvl4pPr>
            <a:lvl5pPr>
              <a:defRPr sz="1219">
                <a:solidFill>
                  <a:srgbClr val="019F6E"/>
                </a:solidFill>
              </a:defRPr>
            </a:lvl5pPr>
          </a:lstStyle>
          <a:p>
            <a:pPr lvl="0"/>
            <a:r>
              <a:rPr lang="en-US"/>
              <a:t>Edit Master text styles</a:t>
            </a:r>
          </a:p>
        </p:txBody>
      </p:sp>
      <p:sp>
        <p:nvSpPr>
          <p:cNvPr id="12" name="Text Placeholder 9">
            <a:extLst>
              <a:ext uri="{FF2B5EF4-FFF2-40B4-BE49-F238E27FC236}">
                <a16:creationId xmlns:a16="http://schemas.microsoft.com/office/drawing/2014/main" id="{D2546D16-C4BA-4034-973B-53F5E19439FB}"/>
              </a:ext>
            </a:extLst>
          </p:cNvPr>
          <p:cNvSpPr>
            <a:spLocks noGrp="1"/>
          </p:cNvSpPr>
          <p:nvPr>
            <p:ph type="body" sz="quarter" idx="17"/>
          </p:nvPr>
        </p:nvSpPr>
        <p:spPr>
          <a:xfrm>
            <a:off x="6626481" y="2900008"/>
            <a:ext cx="2749941" cy="287338"/>
          </a:xfrm>
        </p:spPr>
        <p:txBody>
          <a:bodyPr/>
          <a:lstStyle>
            <a:lvl1pPr>
              <a:defRPr sz="1219">
                <a:solidFill>
                  <a:srgbClr val="019F6E"/>
                </a:solidFill>
              </a:defRPr>
            </a:lvl1pPr>
            <a:lvl2pPr>
              <a:defRPr sz="1219">
                <a:solidFill>
                  <a:srgbClr val="019F6E"/>
                </a:solidFill>
              </a:defRPr>
            </a:lvl2pPr>
            <a:lvl3pPr>
              <a:defRPr sz="1219">
                <a:solidFill>
                  <a:srgbClr val="019F6E"/>
                </a:solidFill>
              </a:defRPr>
            </a:lvl3pPr>
            <a:lvl4pPr>
              <a:defRPr sz="1219">
                <a:solidFill>
                  <a:srgbClr val="019F6E"/>
                </a:solidFill>
              </a:defRPr>
            </a:lvl4pPr>
            <a:lvl5pPr>
              <a:defRPr sz="1219">
                <a:solidFill>
                  <a:srgbClr val="019F6E"/>
                </a:solidFill>
              </a:defRPr>
            </a:lvl5pPr>
          </a:lstStyle>
          <a:p>
            <a:pPr lvl="0"/>
            <a:r>
              <a:rPr lang="en-US"/>
              <a:t>Edit Master text styles</a:t>
            </a:r>
          </a:p>
        </p:txBody>
      </p:sp>
      <p:sp>
        <p:nvSpPr>
          <p:cNvPr id="13" name="Text Placeholder 9">
            <a:extLst>
              <a:ext uri="{FF2B5EF4-FFF2-40B4-BE49-F238E27FC236}">
                <a16:creationId xmlns:a16="http://schemas.microsoft.com/office/drawing/2014/main" id="{CEEC44E5-0089-431F-AB3B-BB8C32F10D22}"/>
              </a:ext>
            </a:extLst>
          </p:cNvPr>
          <p:cNvSpPr>
            <a:spLocks noGrp="1"/>
          </p:cNvSpPr>
          <p:nvPr>
            <p:ph type="body" sz="quarter" idx="18"/>
          </p:nvPr>
        </p:nvSpPr>
        <p:spPr>
          <a:xfrm>
            <a:off x="619983" y="2241550"/>
            <a:ext cx="2749941" cy="287338"/>
          </a:xfrm>
        </p:spPr>
        <p:txBody>
          <a:bodyPr/>
          <a:lstStyle>
            <a:lvl1pPr>
              <a:defRPr sz="1788" b="1">
                <a:solidFill>
                  <a:srgbClr val="00684B"/>
                </a:solidFill>
              </a:defRPr>
            </a:lvl1pPr>
            <a:lvl2pPr>
              <a:defRPr sz="1625">
                <a:solidFill>
                  <a:srgbClr val="00684B"/>
                </a:solidFill>
              </a:defRPr>
            </a:lvl2pPr>
            <a:lvl3pPr>
              <a:defRPr sz="1625">
                <a:solidFill>
                  <a:srgbClr val="00684B"/>
                </a:solidFill>
              </a:defRPr>
            </a:lvl3pPr>
            <a:lvl4pPr>
              <a:defRPr sz="1625">
                <a:solidFill>
                  <a:srgbClr val="00684B"/>
                </a:solidFill>
              </a:defRPr>
            </a:lvl4pPr>
            <a:lvl5pPr>
              <a:defRPr sz="1625">
                <a:solidFill>
                  <a:srgbClr val="00684B"/>
                </a:solidFill>
              </a:defRPr>
            </a:lvl5pPr>
          </a:lstStyle>
          <a:p>
            <a:pPr lvl="0"/>
            <a:r>
              <a:rPr lang="en-US"/>
              <a:t>Edit Master text styles</a:t>
            </a:r>
          </a:p>
        </p:txBody>
      </p:sp>
      <p:sp>
        <p:nvSpPr>
          <p:cNvPr id="14" name="Text Placeholder 9">
            <a:extLst>
              <a:ext uri="{FF2B5EF4-FFF2-40B4-BE49-F238E27FC236}">
                <a16:creationId xmlns:a16="http://schemas.microsoft.com/office/drawing/2014/main" id="{B3B83A00-5DEC-433E-8BDA-CD4528048B22}"/>
              </a:ext>
            </a:extLst>
          </p:cNvPr>
          <p:cNvSpPr>
            <a:spLocks noGrp="1"/>
          </p:cNvSpPr>
          <p:nvPr>
            <p:ph type="body" sz="quarter" idx="19"/>
          </p:nvPr>
        </p:nvSpPr>
        <p:spPr>
          <a:xfrm>
            <a:off x="3639624" y="2241550"/>
            <a:ext cx="2749941" cy="287338"/>
          </a:xfrm>
        </p:spPr>
        <p:txBody>
          <a:bodyPr/>
          <a:lstStyle>
            <a:lvl1pPr>
              <a:defRPr sz="1788" b="1">
                <a:solidFill>
                  <a:srgbClr val="00684B"/>
                </a:solidFill>
              </a:defRPr>
            </a:lvl1pPr>
            <a:lvl2pPr>
              <a:defRPr sz="1625">
                <a:solidFill>
                  <a:srgbClr val="00684B"/>
                </a:solidFill>
              </a:defRPr>
            </a:lvl2pPr>
            <a:lvl3pPr>
              <a:defRPr sz="1625">
                <a:solidFill>
                  <a:srgbClr val="00684B"/>
                </a:solidFill>
              </a:defRPr>
            </a:lvl3pPr>
            <a:lvl4pPr>
              <a:defRPr sz="1625">
                <a:solidFill>
                  <a:srgbClr val="00684B"/>
                </a:solidFill>
              </a:defRPr>
            </a:lvl4pPr>
            <a:lvl5pPr>
              <a:defRPr sz="1625">
                <a:solidFill>
                  <a:srgbClr val="00684B"/>
                </a:solidFill>
              </a:defRPr>
            </a:lvl5pPr>
          </a:lstStyle>
          <a:p>
            <a:pPr lvl="0"/>
            <a:r>
              <a:rPr lang="en-US"/>
              <a:t>Edit Master text styles</a:t>
            </a:r>
          </a:p>
        </p:txBody>
      </p:sp>
      <p:sp>
        <p:nvSpPr>
          <p:cNvPr id="15" name="Text Placeholder 9">
            <a:extLst>
              <a:ext uri="{FF2B5EF4-FFF2-40B4-BE49-F238E27FC236}">
                <a16:creationId xmlns:a16="http://schemas.microsoft.com/office/drawing/2014/main" id="{FDC62C96-2944-40A8-95EB-480BF3A001BE}"/>
              </a:ext>
            </a:extLst>
          </p:cNvPr>
          <p:cNvSpPr>
            <a:spLocks noGrp="1"/>
          </p:cNvSpPr>
          <p:nvPr>
            <p:ph type="body" sz="quarter" idx="20"/>
          </p:nvPr>
        </p:nvSpPr>
        <p:spPr>
          <a:xfrm>
            <a:off x="6626481" y="2241550"/>
            <a:ext cx="2749941" cy="287338"/>
          </a:xfrm>
        </p:spPr>
        <p:txBody>
          <a:bodyPr/>
          <a:lstStyle>
            <a:lvl1pPr>
              <a:defRPr sz="1788" b="1">
                <a:solidFill>
                  <a:srgbClr val="00684B"/>
                </a:solidFill>
              </a:defRPr>
            </a:lvl1pPr>
            <a:lvl2pPr>
              <a:defRPr sz="1625">
                <a:solidFill>
                  <a:srgbClr val="00684B"/>
                </a:solidFill>
              </a:defRPr>
            </a:lvl2pPr>
            <a:lvl3pPr>
              <a:defRPr sz="1625">
                <a:solidFill>
                  <a:srgbClr val="00684B"/>
                </a:solidFill>
              </a:defRPr>
            </a:lvl3pPr>
            <a:lvl4pPr>
              <a:defRPr sz="1625">
                <a:solidFill>
                  <a:srgbClr val="00684B"/>
                </a:solidFill>
              </a:defRPr>
            </a:lvl4pPr>
            <a:lvl5pPr>
              <a:defRPr sz="1625">
                <a:solidFill>
                  <a:srgbClr val="00684B"/>
                </a:solidFill>
              </a:defRPr>
            </a:lvl5pPr>
          </a:lstStyle>
          <a:p>
            <a:pPr lvl="0"/>
            <a:r>
              <a:rPr lang="en-US"/>
              <a:t>Edit Master text styles</a:t>
            </a:r>
          </a:p>
        </p:txBody>
      </p:sp>
    </p:spTree>
    <p:extLst>
      <p:ext uri="{BB962C8B-B14F-4D97-AF65-F5344CB8AC3E}">
        <p14:creationId xmlns:p14="http://schemas.microsoft.com/office/powerpoint/2010/main" val="2123253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s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56C0A-B9C8-445E-8013-B33972330A9F}"/>
              </a:ext>
            </a:extLst>
          </p:cNvPr>
          <p:cNvSpPr>
            <a:spLocks noGrp="1"/>
          </p:cNvSpPr>
          <p:nvPr>
            <p:ph type="title"/>
          </p:nvPr>
        </p:nvSpPr>
        <p:spPr>
          <a:xfrm>
            <a:off x="630912" y="304191"/>
            <a:ext cx="6888595" cy="939632"/>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DC7B068-3A48-4EEB-8C73-AF5BC9F7D5C4}"/>
              </a:ext>
            </a:extLst>
          </p:cNvPr>
          <p:cNvSpPr>
            <a:spLocks noGrp="1"/>
          </p:cNvSpPr>
          <p:nvPr>
            <p:ph idx="1"/>
          </p:nvPr>
        </p:nvSpPr>
        <p:spPr>
          <a:xfrm>
            <a:off x="630395" y="3986315"/>
            <a:ext cx="2749941" cy="2430360"/>
          </a:xfrm>
        </p:spPr>
        <p:txBody>
          <a:bodyPr/>
          <a:lstStyle>
            <a:lvl1pPr>
              <a:defRPr sz="1219"/>
            </a:lvl1pPr>
            <a:lvl2pPr>
              <a:defRPr sz="1219"/>
            </a:lvl2pPr>
            <a:lvl3pPr>
              <a:defRPr sz="1219"/>
            </a:lvl3pPr>
            <a:lvl4pPr>
              <a:defRPr sz="1219"/>
            </a:lvl4pPr>
            <a:lvl5pPr>
              <a:defRPr sz="1219"/>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64D9460A-ED9F-4E3E-87F3-DFCAD2AC7C8A}"/>
              </a:ext>
            </a:extLst>
          </p:cNvPr>
          <p:cNvSpPr>
            <a:spLocks noGrp="1"/>
          </p:cNvSpPr>
          <p:nvPr>
            <p:ph idx="13"/>
          </p:nvPr>
        </p:nvSpPr>
        <p:spPr>
          <a:xfrm>
            <a:off x="3642230" y="3974370"/>
            <a:ext cx="2749941" cy="2430360"/>
          </a:xfrm>
        </p:spPr>
        <p:txBody>
          <a:bodyPr/>
          <a:lstStyle>
            <a:lvl1pPr>
              <a:defRPr sz="1219"/>
            </a:lvl1pPr>
            <a:lvl2pPr>
              <a:defRPr sz="1219"/>
            </a:lvl2pPr>
            <a:lvl3pPr>
              <a:defRPr sz="1219"/>
            </a:lvl3pPr>
            <a:lvl4pPr>
              <a:defRPr sz="1219"/>
            </a:lvl4pPr>
            <a:lvl5pPr>
              <a:defRPr sz="1219"/>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70EF7A9E-72DA-482F-86B5-42277E49061A}"/>
              </a:ext>
            </a:extLst>
          </p:cNvPr>
          <p:cNvSpPr>
            <a:spLocks noGrp="1"/>
          </p:cNvSpPr>
          <p:nvPr>
            <p:ph idx="14"/>
          </p:nvPr>
        </p:nvSpPr>
        <p:spPr>
          <a:xfrm>
            <a:off x="6621284" y="3974370"/>
            <a:ext cx="2749941" cy="2430360"/>
          </a:xfrm>
        </p:spPr>
        <p:txBody>
          <a:bodyPr/>
          <a:lstStyle>
            <a:lvl1pPr>
              <a:defRPr sz="1219"/>
            </a:lvl1pPr>
            <a:lvl2pPr>
              <a:defRPr sz="1219"/>
            </a:lvl2pPr>
            <a:lvl3pPr>
              <a:defRPr sz="1219"/>
            </a:lvl3pPr>
            <a:lvl4pPr>
              <a:defRPr sz="1219"/>
            </a:lvl4pPr>
            <a:lvl5pPr>
              <a:defRPr sz="1219"/>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9">
            <a:extLst>
              <a:ext uri="{FF2B5EF4-FFF2-40B4-BE49-F238E27FC236}">
                <a16:creationId xmlns:a16="http://schemas.microsoft.com/office/drawing/2014/main" id="{CEEC44E5-0089-431F-AB3B-BB8C32F10D22}"/>
              </a:ext>
            </a:extLst>
          </p:cNvPr>
          <p:cNvSpPr>
            <a:spLocks noGrp="1"/>
          </p:cNvSpPr>
          <p:nvPr>
            <p:ph type="body" sz="quarter" idx="18"/>
          </p:nvPr>
        </p:nvSpPr>
        <p:spPr>
          <a:xfrm>
            <a:off x="630395" y="3559467"/>
            <a:ext cx="2749941" cy="287338"/>
          </a:xfrm>
        </p:spPr>
        <p:txBody>
          <a:bodyPr/>
          <a:lstStyle>
            <a:lvl1pPr>
              <a:defRPr sz="1788" b="1">
                <a:solidFill>
                  <a:srgbClr val="00684B"/>
                </a:solidFill>
              </a:defRPr>
            </a:lvl1pPr>
            <a:lvl2pPr>
              <a:defRPr sz="1625">
                <a:solidFill>
                  <a:srgbClr val="00684B"/>
                </a:solidFill>
              </a:defRPr>
            </a:lvl2pPr>
            <a:lvl3pPr>
              <a:defRPr sz="1625">
                <a:solidFill>
                  <a:srgbClr val="00684B"/>
                </a:solidFill>
              </a:defRPr>
            </a:lvl3pPr>
            <a:lvl4pPr>
              <a:defRPr sz="1625">
                <a:solidFill>
                  <a:srgbClr val="00684B"/>
                </a:solidFill>
              </a:defRPr>
            </a:lvl4pPr>
            <a:lvl5pPr>
              <a:defRPr sz="1625">
                <a:solidFill>
                  <a:srgbClr val="00684B"/>
                </a:solidFill>
              </a:defRPr>
            </a:lvl5pPr>
          </a:lstStyle>
          <a:p>
            <a:pPr lvl="0"/>
            <a:r>
              <a:rPr lang="en-US"/>
              <a:t>Edit Master text styles</a:t>
            </a:r>
          </a:p>
        </p:txBody>
      </p:sp>
      <p:sp>
        <p:nvSpPr>
          <p:cNvPr id="14" name="Text Placeholder 9">
            <a:extLst>
              <a:ext uri="{FF2B5EF4-FFF2-40B4-BE49-F238E27FC236}">
                <a16:creationId xmlns:a16="http://schemas.microsoft.com/office/drawing/2014/main" id="{B3B83A00-5DEC-433E-8BDA-CD4528048B22}"/>
              </a:ext>
            </a:extLst>
          </p:cNvPr>
          <p:cNvSpPr>
            <a:spLocks noGrp="1"/>
          </p:cNvSpPr>
          <p:nvPr>
            <p:ph type="body" sz="quarter" idx="19"/>
          </p:nvPr>
        </p:nvSpPr>
        <p:spPr>
          <a:xfrm>
            <a:off x="3642230" y="3559467"/>
            <a:ext cx="2749941" cy="287338"/>
          </a:xfrm>
        </p:spPr>
        <p:txBody>
          <a:bodyPr/>
          <a:lstStyle>
            <a:lvl1pPr>
              <a:defRPr sz="1788" b="1">
                <a:solidFill>
                  <a:srgbClr val="00684B"/>
                </a:solidFill>
              </a:defRPr>
            </a:lvl1pPr>
            <a:lvl2pPr>
              <a:defRPr sz="1625">
                <a:solidFill>
                  <a:srgbClr val="00684B"/>
                </a:solidFill>
              </a:defRPr>
            </a:lvl2pPr>
            <a:lvl3pPr>
              <a:defRPr sz="1625">
                <a:solidFill>
                  <a:srgbClr val="00684B"/>
                </a:solidFill>
              </a:defRPr>
            </a:lvl3pPr>
            <a:lvl4pPr>
              <a:defRPr sz="1625">
                <a:solidFill>
                  <a:srgbClr val="00684B"/>
                </a:solidFill>
              </a:defRPr>
            </a:lvl4pPr>
            <a:lvl5pPr>
              <a:defRPr sz="1625">
                <a:solidFill>
                  <a:srgbClr val="00684B"/>
                </a:solidFill>
              </a:defRPr>
            </a:lvl5pPr>
          </a:lstStyle>
          <a:p>
            <a:pPr lvl="0"/>
            <a:r>
              <a:rPr lang="en-US"/>
              <a:t>Edit Master text styles</a:t>
            </a:r>
          </a:p>
        </p:txBody>
      </p:sp>
      <p:sp>
        <p:nvSpPr>
          <p:cNvPr id="15" name="Text Placeholder 9">
            <a:extLst>
              <a:ext uri="{FF2B5EF4-FFF2-40B4-BE49-F238E27FC236}">
                <a16:creationId xmlns:a16="http://schemas.microsoft.com/office/drawing/2014/main" id="{FDC62C96-2944-40A8-95EB-480BF3A001BE}"/>
              </a:ext>
            </a:extLst>
          </p:cNvPr>
          <p:cNvSpPr>
            <a:spLocks noGrp="1"/>
          </p:cNvSpPr>
          <p:nvPr>
            <p:ph type="body" sz="quarter" idx="20"/>
          </p:nvPr>
        </p:nvSpPr>
        <p:spPr>
          <a:xfrm>
            <a:off x="6621284" y="3559467"/>
            <a:ext cx="2749941" cy="287338"/>
          </a:xfrm>
        </p:spPr>
        <p:txBody>
          <a:bodyPr/>
          <a:lstStyle>
            <a:lvl1pPr>
              <a:defRPr sz="1788" b="1">
                <a:solidFill>
                  <a:srgbClr val="00684B"/>
                </a:solidFill>
              </a:defRPr>
            </a:lvl1pPr>
            <a:lvl2pPr>
              <a:defRPr sz="1625">
                <a:solidFill>
                  <a:srgbClr val="00684B"/>
                </a:solidFill>
              </a:defRPr>
            </a:lvl2pPr>
            <a:lvl3pPr>
              <a:defRPr sz="1625">
                <a:solidFill>
                  <a:srgbClr val="00684B"/>
                </a:solidFill>
              </a:defRPr>
            </a:lvl3pPr>
            <a:lvl4pPr>
              <a:defRPr sz="1625">
                <a:solidFill>
                  <a:srgbClr val="00684B"/>
                </a:solidFill>
              </a:defRPr>
            </a:lvl4pPr>
            <a:lvl5pPr>
              <a:defRPr sz="1625">
                <a:solidFill>
                  <a:srgbClr val="00684B"/>
                </a:solidFill>
              </a:defRPr>
            </a:lvl5pPr>
          </a:lstStyle>
          <a:p>
            <a:pPr lvl="0"/>
            <a:r>
              <a:rPr lang="en-US"/>
              <a:t>Edit Master text styles</a:t>
            </a:r>
          </a:p>
        </p:txBody>
      </p:sp>
      <p:sp>
        <p:nvSpPr>
          <p:cNvPr id="18" name="Content Placeholder 17">
            <a:extLst>
              <a:ext uri="{FF2B5EF4-FFF2-40B4-BE49-F238E27FC236}">
                <a16:creationId xmlns:a16="http://schemas.microsoft.com/office/drawing/2014/main" id="{7F8B0A64-3840-4BE2-94B1-151F8C36797E}"/>
              </a:ext>
            </a:extLst>
          </p:cNvPr>
          <p:cNvSpPr>
            <a:spLocks noGrp="1"/>
          </p:cNvSpPr>
          <p:nvPr>
            <p:ph sz="quarter" idx="21" hasCustomPrompt="1"/>
          </p:nvPr>
        </p:nvSpPr>
        <p:spPr>
          <a:xfrm>
            <a:off x="630304" y="1845050"/>
            <a:ext cx="1199442" cy="1476000"/>
          </a:xfrm>
        </p:spPr>
        <p:txBody>
          <a:bodyPr/>
          <a:lstStyle>
            <a:lvl1pPr>
              <a:defRPr/>
            </a:lvl1pPr>
          </a:lstStyle>
          <a:p>
            <a:pPr lvl="0"/>
            <a:r>
              <a:rPr lang="en-US" dirty="0"/>
              <a:t>Click image icon to add graphic</a:t>
            </a:r>
            <a:endParaRPr lang="en-GB" dirty="0"/>
          </a:p>
        </p:txBody>
      </p:sp>
      <p:sp>
        <p:nvSpPr>
          <p:cNvPr id="19" name="Content Placeholder 17">
            <a:extLst>
              <a:ext uri="{FF2B5EF4-FFF2-40B4-BE49-F238E27FC236}">
                <a16:creationId xmlns:a16="http://schemas.microsoft.com/office/drawing/2014/main" id="{9657CC1D-CB94-407E-8F48-E20F55FB8472}"/>
              </a:ext>
            </a:extLst>
          </p:cNvPr>
          <p:cNvSpPr>
            <a:spLocks noGrp="1"/>
          </p:cNvSpPr>
          <p:nvPr>
            <p:ph sz="quarter" idx="22" hasCustomPrompt="1"/>
          </p:nvPr>
        </p:nvSpPr>
        <p:spPr>
          <a:xfrm>
            <a:off x="3645359" y="1846178"/>
            <a:ext cx="1199442" cy="1476000"/>
          </a:xfrm>
        </p:spPr>
        <p:txBody>
          <a:bodyPr/>
          <a:lstStyle>
            <a:lvl1pPr>
              <a:defRPr/>
            </a:lvl1pPr>
          </a:lstStyle>
          <a:p>
            <a:pPr lvl="0"/>
            <a:r>
              <a:rPr lang="en-US" dirty="0"/>
              <a:t>Click image icon to add graphic</a:t>
            </a:r>
            <a:endParaRPr lang="en-GB" dirty="0"/>
          </a:p>
        </p:txBody>
      </p:sp>
      <p:sp>
        <p:nvSpPr>
          <p:cNvPr id="20" name="Content Placeholder 17">
            <a:extLst>
              <a:ext uri="{FF2B5EF4-FFF2-40B4-BE49-F238E27FC236}">
                <a16:creationId xmlns:a16="http://schemas.microsoft.com/office/drawing/2014/main" id="{54D5BE04-C477-46CD-A058-9CF83E549818}"/>
              </a:ext>
            </a:extLst>
          </p:cNvPr>
          <p:cNvSpPr>
            <a:spLocks noGrp="1"/>
          </p:cNvSpPr>
          <p:nvPr>
            <p:ph sz="quarter" idx="23" hasCustomPrompt="1"/>
          </p:nvPr>
        </p:nvSpPr>
        <p:spPr>
          <a:xfrm>
            <a:off x="6621283" y="1871096"/>
            <a:ext cx="1199442" cy="1476000"/>
          </a:xfrm>
        </p:spPr>
        <p:txBody>
          <a:bodyPr/>
          <a:lstStyle>
            <a:lvl1pPr>
              <a:defRPr/>
            </a:lvl1pPr>
          </a:lstStyle>
          <a:p>
            <a:pPr lvl="0"/>
            <a:r>
              <a:rPr lang="en-US" dirty="0"/>
              <a:t>Click image icon to add graphic</a:t>
            </a:r>
            <a:endParaRPr lang="en-GB" dirty="0"/>
          </a:p>
        </p:txBody>
      </p:sp>
    </p:spTree>
    <p:extLst>
      <p:ext uri="{BB962C8B-B14F-4D97-AF65-F5344CB8AC3E}">
        <p14:creationId xmlns:p14="http://schemas.microsoft.com/office/powerpoint/2010/main" val="1250190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Divider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EF1812-5BD6-4963-9B40-06EA6BC0B8BC}"/>
              </a:ext>
            </a:extLst>
          </p:cNvPr>
          <p:cNvSpPr/>
          <p:nvPr userDrawn="1"/>
        </p:nvSpPr>
        <p:spPr>
          <a:xfrm>
            <a:off x="1" y="4212000"/>
            <a:ext cx="5295099" cy="2016000"/>
          </a:xfrm>
          <a:prstGeom prst="rect">
            <a:avLst/>
          </a:prstGeom>
          <a:solidFill>
            <a:srgbClr val="006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463"/>
          </a:p>
        </p:txBody>
      </p:sp>
      <p:sp>
        <p:nvSpPr>
          <p:cNvPr id="2" name="Title 1">
            <a:extLst>
              <a:ext uri="{FF2B5EF4-FFF2-40B4-BE49-F238E27FC236}">
                <a16:creationId xmlns:a16="http://schemas.microsoft.com/office/drawing/2014/main" id="{EE3A3BDF-C151-4CE3-A195-FC08E76D393F}"/>
              </a:ext>
            </a:extLst>
          </p:cNvPr>
          <p:cNvSpPr>
            <a:spLocks noGrp="1"/>
          </p:cNvSpPr>
          <p:nvPr>
            <p:ph type="ctrTitle"/>
          </p:nvPr>
        </p:nvSpPr>
        <p:spPr>
          <a:xfrm>
            <a:off x="380310" y="4756902"/>
            <a:ext cx="4480092" cy="926203"/>
          </a:xfrm>
        </p:spPr>
        <p:txBody>
          <a:bodyPr anchor="ctr" anchorCtr="0"/>
          <a:lstStyle>
            <a:lvl1pPr algn="l">
              <a:defRPr sz="1788" b="1">
                <a:solidFill>
                  <a:schemeClr val="bg1"/>
                </a:solidFill>
              </a:defRPr>
            </a:lvl1pPr>
          </a:lstStyle>
          <a:p>
            <a:r>
              <a:rPr lang="en-US"/>
              <a:t>Click to edit Master title style</a:t>
            </a:r>
            <a:endParaRPr lang="en-GB" dirty="0"/>
          </a:p>
        </p:txBody>
      </p:sp>
      <p:pic>
        <p:nvPicPr>
          <p:cNvPr id="8" name="Picture 7">
            <a:extLst>
              <a:ext uri="{FF2B5EF4-FFF2-40B4-BE49-F238E27FC236}">
                <a16:creationId xmlns:a16="http://schemas.microsoft.com/office/drawing/2014/main" id="{D22327F1-4BD8-4374-BD04-2A18D651E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00694" y="180739"/>
            <a:ext cx="731367" cy="900000"/>
          </a:xfrm>
          <a:prstGeom prst="rect">
            <a:avLst/>
          </a:prstGeom>
        </p:spPr>
      </p:pic>
    </p:spTree>
    <p:extLst>
      <p:ext uri="{BB962C8B-B14F-4D97-AF65-F5344CB8AC3E}">
        <p14:creationId xmlns:p14="http://schemas.microsoft.com/office/powerpoint/2010/main" val="140827839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D166C7-6146-4983-8651-0FDDFBD78686}"/>
              </a:ext>
            </a:extLst>
          </p:cNvPr>
          <p:cNvSpPr>
            <a:spLocks noGrp="1"/>
          </p:cNvSpPr>
          <p:nvPr>
            <p:ph type="title"/>
          </p:nvPr>
        </p:nvSpPr>
        <p:spPr>
          <a:xfrm>
            <a:off x="652766" y="304191"/>
            <a:ext cx="6888595" cy="939632"/>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A84AEFF-53C3-4314-8AFB-AD0D8EA03CBD}"/>
              </a:ext>
            </a:extLst>
          </p:cNvPr>
          <p:cNvSpPr>
            <a:spLocks noGrp="1"/>
          </p:cNvSpPr>
          <p:nvPr>
            <p:ph type="body" idx="1"/>
          </p:nvPr>
        </p:nvSpPr>
        <p:spPr>
          <a:xfrm>
            <a:off x="652767" y="1461333"/>
            <a:ext cx="8723811"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r>
              <a:rPr lang="en-US" dirty="0"/>
              <a:t>Six</a:t>
            </a:r>
          </a:p>
          <a:p>
            <a:pPr lvl="4"/>
            <a:r>
              <a:rPr lang="en-US" dirty="0"/>
              <a:t>Seven </a:t>
            </a:r>
          </a:p>
          <a:p>
            <a:pPr lvl="4"/>
            <a:r>
              <a:rPr lang="en-US" dirty="0"/>
              <a:t>Eight</a:t>
            </a:r>
          </a:p>
          <a:p>
            <a:pPr lvl="4"/>
            <a:r>
              <a:rPr lang="en-US" dirty="0"/>
              <a:t>nine</a:t>
            </a:r>
            <a:endParaRPr lang="en-GB" dirty="0"/>
          </a:p>
        </p:txBody>
      </p:sp>
      <p:sp>
        <p:nvSpPr>
          <p:cNvPr id="4" name="Date Placeholder 3">
            <a:extLst>
              <a:ext uri="{FF2B5EF4-FFF2-40B4-BE49-F238E27FC236}">
                <a16:creationId xmlns:a16="http://schemas.microsoft.com/office/drawing/2014/main" id="{1BBEDCD4-4FD2-44F4-BBB7-CBA78F00F2D2}"/>
              </a:ext>
            </a:extLst>
          </p:cNvPr>
          <p:cNvSpPr>
            <a:spLocks noGrp="1"/>
          </p:cNvSpPr>
          <p:nvPr>
            <p:ph type="dt" sz="half" idx="2"/>
          </p:nvPr>
        </p:nvSpPr>
        <p:spPr>
          <a:xfrm>
            <a:off x="663176" y="6557897"/>
            <a:ext cx="2229207" cy="288000"/>
          </a:xfrm>
          <a:prstGeom prst="rect">
            <a:avLst/>
          </a:prstGeom>
        </p:spPr>
        <p:txBody>
          <a:bodyPr vert="horz" lIns="0" tIns="0" rIns="0" bIns="0" rtlCol="0" anchor="t" anchorCtr="0"/>
          <a:lstStyle>
            <a:lvl1pPr algn="l">
              <a:defRPr sz="975">
                <a:solidFill>
                  <a:schemeClr val="tx1">
                    <a:tint val="75000"/>
                  </a:schemeClr>
                </a:solidFill>
              </a:defRPr>
            </a:lvl1pPr>
          </a:lstStyle>
          <a:p>
            <a:fld id="{066B1DB4-43E5-4472-B48C-42F238EDF0EC}" type="datetimeFigureOut">
              <a:rPr lang="en-GB" smtClean="0"/>
              <a:t>11/11/2020</a:t>
            </a:fld>
            <a:endParaRPr lang="en-GB"/>
          </a:p>
        </p:txBody>
      </p:sp>
      <p:sp>
        <p:nvSpPr>
          <p:cNvPr id="5" name="Footer Placeholder 4">
            <a:extLst>
              <a:ext uri="{FF2B5EF4-FFF2-40B4-BE49-F238E27FC236}">
                <a16:creationId xmlns:a16="http://schemas.microsoft.com/office/drawing/2014/main" id="{14B761E8-91E0-409F-AD94-8B9834DAC890}"/>
              </a:ext>
            </a:extLst>
          </p:cNvPr>
          <p:cNvSpPr>
            <a:spLocks noGrp="1"/>
          </p:cNvSpPr>
          <p:nvPr>
            <p:ph type="ftr" sz="quarter" idx="3"/>
          </p:nvPr>
        </p:nvSpPr>
        <p:spPr>
          <a:xfrm>
            <a:off x="3277473" y="6557897"/>
            <a:ext cx="3343811" cy="288000"/>
          </a:xfrm>
          <a:prstGeom prst="rect">
            <a:avLst/>
          </a:prstGeom>
        </p:spPr>
        <p:txBody>
          <a:bodyPr vert="horz" lIns="0" tIns="0" rIns="0" bIns="0" rtlCol="0" anchor="t" anchorCtr="0"/>
          <a:lstStyle>
            <a:lvl1pPr algn="ctr">
              <a:defRPr sz="975">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4C94E7-48FF-43D7-AAAD-B9495BC822E5}"/>
              </a:ext>
            </a:extLst>
          </p:cNvPr>
          <p:cNvSpPr>
            <a:spLocks noGrp="1"/>
          </p:cNvSpPr>
          <p:nvPr>
            <p:ph type="sldNum" sz="quarter" idx="4"/>
          </p:nvPr>
        </p:nvSpPr>
        <p:spPr>
          <a:xfrm>
            <a:off x="7143010" y="6577352"/>
            <a:ext cx="2229207" cy="288000"/>
          </a:xfrm>
          <a:prstGeom prst="rect">
            <a:avLst/>
          </a:prstGeom>
        </p:spPr>
        <p:txBody>
          <a:bodyPr vert="horz" lIns="0" tIns="0" rIns="0" bIns="0" rtlCol="0" anchor="t" anchorCtr="0"/>
          <a:lstStyle>
            <a:lvl1pPr algn="r">
              <a:defRPr sz="975">
                <a:solidFill>
                  <a:schemeClr val="tx1">
                    <a:tint val="75000"/>
                  </a:schemeClr>
                </a:solidFill>
              </a:defRPr>
            </a:lvl1pPr>
          </a:lstStyle>
          <a:p>
            <a:fld id="{4DE9A501-B793-4482-A040-76DBD3DA97E7}" type="slidenum">
              <a:rPr lang="en-GB" smtClean="0"/>
              <a:t>‹#›</a:t>
            </a:fld>
            <a:endParaRPr lang="en-GB"/>
          </a:p>
        </p:txBody>
      </p:sp>
      <p:pic>
        <p:nvPicPr>
          <p:cNvPr id="10" name="Picture 9">
            <a:extLst>
              <a:ext uri="{FF2B5EF4-FFF2-40B4-BE49-F238E27FC236}">
                <a16:creationId xmlns:a16="http://schemas.microsoft.com/office/drawing/2014/main" id="{2B186858-C50A-40BA-8D4E-8A817C800D8D}"/>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9000694" y="180739"/>
            <a:ext cx="731367" cy="900000"/>
          </a:xfrm>
          <a:prstGeom prst="rect">
            <a:avLst/>
          </a:prstGeom>
        </p:spPr>
      </p:pic>
    </p:spTree>
    <p:extLst>
      <p:ext uri="{BB962C8B-B14F-4D97-AF65-F5344CB8AC3E}">
        <p14:creationId xmlns:p14="http://schemas.microsoft.com/office/powerpoint/2010/main" val="3550311815"/>
      </p:ext>
    </p:extLst>
  </p:cSld>
  <p:clrMap bg1="lt1" tx1="dk1" bg2="lt2" tx2="dk2" accent1="accent1" accent2="accent2" accent3="accent3" accent4="accent4" accent5="accent5" accent6="accent6" hlink="hlink" folHlink="folHlink"/>
  <p:sldLayoutIdLst>
    <p:sldLayoutId id="2147483680" r:id="rId1"/>
    <p:sldLayoutId id="2147483659" r:id="rId2"/>
    <p:sldLayoutId id="2147483650" r:id="rId3"/>
    <p:sldLayoutId id="2147483664" r:id="rId4"/>
    <p:sldLayoutId id="2147483652" r:id="rId5"/>
    <p:sldLayoutId id="2147483668" r:id="rId6"/>
    <p:sldLayoutId id="2147483667" r:id="rId7"/>
    <p:sldLayoutId id="2147483666" r:id="rId8"/>
    <p:sldLayoutId id="2147483676" r:id="rId9"/>
    <p:sldLayoutId id="2147483661" r:id="rId10"/>
    <p:sldLayoutId id="2147483654" r:id="rId11"/>
    <p:sldLayoutId id="2147483681" r:id="rId12"/>
    <p:sldLayoutId id="2147483655" r:id="rId13"/>
    <p:sldLayoutId id="2147483677" r:id="rId14"/>
    <p:sldLayoutId id="2147483671" r:id="rId15"/>
    <p:sldLayoutId id="2147483672" r:id="rId16"/>
    <p:sldLayoutId id="2147483663" r:id="rId17"/>
  </p:sldLayoutIdLst>
  <p:txStyles>
    <p:titleStyle>
      <a:lvl1pPr algn="l" defTabSz="743041" rtl="0" eaLnBrk="1" latinLnBrk="0" hangingPunct="1">
        <a:lnSpc>
          <a:spcPct val="90000"/>
        </a:lnSpc>
        <a:spcBef>
          <a:spcPct val="0"/>
        </a:spcBef>
        <a:buNone/>
        <a:defRPr sz="2600" kern="1200">
          <a:solidFill>
            <a:srgbClr val="00684B"/>
          </a:solidFill>
          <a:latin typeface="+mj-lt"/>
          <a:ea typeface="+mj-ea"/>
          <a:cs typeface="+mj-cs"/>
        </a:defRPr>
      </a:lvl1pPr>
    </p:titleStyle>
    <p:bodyStyle>
      <a:lvl1pPr marL="0" indent="0" algn="l" defTabSz="743041" rtl="0" eaLnBrk="1" latinLnBrk="0" hangingPunct="1">
        <a:lnSpc>
          <a:spcPct val="90000"/>
        </a:lnSpc>
        <a:spcBef>
          <a:spcPts val="813"/>
        </a:spcBef>
        <a:buFont typeface="Arial" panose="020B0604020202020204" pitchFamily="34" charset="0"/>
        <a:buNone/>
        <a:defRPr sz="1625" kern="1200">
          <a:solidFill>
            <a:schemeClr val="tx1"/>
          </a:solidFill>
          <a:latin typeface="+mn-lt"/>
          <a:ea typeface="+mn-ea"/>
          <a:cs typeface="+mn-cs"/>
        </a:defRPr>
      </a:lvl1pPr>
      <a:lvl2pPr marL="141900" indent="-141900" algn="l" defTabSz="743041"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2pPr>
      <a:lvl3pPr marL="292831" indent="-150931" algn="l" defTabSz="743041"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434731" indent="-141900" algn="l" defTabSz="743041"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434731" indent="-141900" algn="l" defTabSz="743041"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364" indent="-185760" algn="l" defTabSz="74304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885" indent="-185760" algn="l" defTabSz="74304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405" indent="-185760" algn="l" defTabSz="74304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926" indent="-185760" algn="l" defTabSz="74304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3041" rtl="0" eaLnBrk="1" latinLnBrk="0" hangingPunct="1">
        <a:defRPr sz="1463" kern="1200">
          <a:solidFill>
            <a:schemeClr val="tx1"/>
          </a:solidFill>
          <a:latin typeface="+mn-lt"/>
          <a:ea typeface="+mn-ea"/>
          <a:cs typeface="+mn-cs"/>
        </a:defRPr>
      </a:lvl1pPr>
      <a:lvl2pPr marL="371521" algn="l" defTabSz="743041" rtl="0" eaLnBrk="1" latinLnBrk="0" hangingPunct="1">
        <a:defRPr sz="1463" kern="1200">
          <a:solidFill>
            <a:schemeClr val="tx1"/>
          </a:solidFill>
          <a:latin typeface="+mn-lt"/>
          <a:ea typeface="+mn-ea"/>
          <a:cs typeface="+mn-cs"/>
        </a:defRPr>
      </a:lvl2pPr>
      <a:lvl3pPr marL="743041" algn="l" defTabSz="743041" rtl="0" eaLnBrk="1" latinLnBrk="0" hangingPunct="1">
        <a:defRPr sz="1463" kern="1200">
          <a:solidFill>
            <a:schemeClr val="tx1"/>
          </a:solidFill>
          <a:latin typeface="+mn-lt"/>
          <a:ea typeface="+mn-ea"/>
          <a:cs typeface="+mn-cs"/>
        </a:defRPr>
      </a:lvl3pPr>
      <a:lvl4pPr marL="1114562" algn="l" defTabSz="743041" rtl="0" eaLnBrk="1" latinLnBrk="0" hangingPunct="1">
        <a:defRPr sz="1463" kern="1200">
          <a:solidFill>
            <a:schemeClr val="tx1"/>
          </a:solidFill>
          <a:latin typeface="+mn-lt"/>
          <a:ea typeface="+mn-ea"/>
          <a:cs typeface="+mn-cs"/>
        </a:defRPr>
      </a:lvl4pPr>
      <a:lvl5pPr marL="1486083" algn="l" defTabSz="743041" rtl="0" eaLnBrk="1" latinLnBrk="0" hangingPunct="1">
        <a:defRPr sz="1463" kern="1200">
          <a:solidFill>
            <a:schemeClr val="tx1"/>
          </a:solidFill>
          <a:latin typeface="+mn-lt"/>
          <a:ea typeface="+mn-ea"/>
          <a:cs typeface="+mn-cs"/>
        </a:defRPr>
      </a:lvl5pPr>
      <a:lvl6pPr marL="1857604" algn="l" defTabSz="743041" rtl="0" eaLnBrk="1" latinLnBrk="0" hangingPunct="1">
        <a:defRPr sz="1463" kern="1200">
          <a:solidFill>
            <a:schemeClr val="tx1"/>
          </a:solidFill>
          <a:latin typeface="+mn-lt"/>
          <a:ea typeface="+mn-ea"/>
          <a:cs typeface="+mn-cs"/>
        </a:defRPr>
      </a:lvl6pPr>
      <a:lvl7pPr marL="2229124" algn="l" defTabSz="743041" rtl="0" eaLnBrk="1" latinLnBrk="0" hangingPunct="1">
        <a:defRPr sz="1463" kern="1200">
          <a:solidFill>
            <a:schemeClr val="tx1"/>
          </a:solidFill>
          <a:latin typeface="+mn-lt"/>
          <a:ea typeface="+mn-ea"/>
          <a:cs typeface="+mn-cs"/>
        </a:defRPr>
      </a:lvl7pPr>
      <a:lvl8pPr marL="2600645" algn="l" defTabSz="743041" rtl="0" eaLnBrk="1" latinLnBrk="0" hangingPunct="1">
        <a:defRPr sz="1463" kern="1200">
          <a:solidFill>
            <a:schemeClr val="tx1"/>
          </a:solidFill>
          <a:latin typeface="+mn-lt"/>
          <a:ea typeface="+mn-ea"/>
          <a:cs typeface="+mn-cs"/>
        </a:defRPr>
      </a:lvl8pPr>
      <a:lvl9pPr marL="2972166" algn="l" defTabSz="743041"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userDrawn="1">
          <p15:clr>
            <a:srgbClr val="F26B43"/>
          </p15:clr>
        </p15:guide>
        <p15:guide id="2" pos="393" userDrawn="1">
          <p15:clr>
            <a:srgbClr val="F26B43"/>
          </p15:clr>
        </p15:guide>
        <p15:guide id="3" orient="horz" pos="4042" userDrawn="1">
          <p15:clr>
            <a:srgbClr val="F26B43"/>
          </p15:clr>
        </p15:guide>
        <p15:guide id="4" pos="5904" userDrawn="1">
          <p15:clr>
            <a:srgbClr val="F26B43"/>
          </p15:clr>
        </p15:guide>
        <p15:guide id="5" orient="horz" pos="1412" userDrawn="1">
          <p15:clr>
            <a:srgbClr val="F26B43"/>
          </p15:clr>
        </p15:guide>
        <p15:guide id="6" orient="horz" pos="913" userDrawn="1">
          <p15:clr>
            <a:srgbClr val="F26B43"/>
          </p15:clr>
        </p15:guide>
        <p15:guide id="7" orient="horz" pos="2092" userDrawn="1">
          <p15:clr>
            <a:srgbClr val="F26B43"/>
          </p15:clr>
        </p15:guide>
        <p15:guide id="8" orient="horz" pos="18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148" y="365127"/>
            <a:ext cx="854529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148" y="1825625"/>
            <a:ext cx="854529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147" y="6356352"/>
            <a:ext cx="2229207"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A117DD42-9288-48B5-B311-F1674C7C0AA0}" type="datetimeFigureOut">
              <a:rPr lang="en-US" smtClean="0"/>
              <a:t>11/11/20</a:t>
            </a:fld>
            <a:endParaRPr lang="en-US"/>
          </a:p>
        </p:txBody>
      </p:sp>
      <p:sp>
        <p:nvSpPr>
          <p:cNvPr id="5" name="Footer Placeholder 4"/>
          <p:cNvSpPr>
            <a:spLocks noGrp="1"/>
          </p:cNvSpPr>
          <p:nvPr>
            <p:ph type="ftr" sz="quarter" idx="3"/>
          </p:nvPr>
        </p:nvSpPr>
        <p:spPr>
          <a:xfrm>
            <a:off x="3281890" y="6356352"/>
            <a:ext cx="3343811"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7235" y="6356352"/>
            <a:ext cx="2229207"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A7ADAAC2-812E-4B4E-84E7-D5E7FDE4031A}" type="slidenum">
              <a:rPr lang="en-US" smtClean="0"/>
              <a:t>‹#›</a:t>
            </a:fld>
            <a:endParaRPr lang="en-US"/>
          </a:p>
        </p:txBody>
      </p:sp>
    </p:spTree>
    <p:extLst>
      <p:ext uri="{BB962C8B-B14F-4D97-AF65-F5344CB8AC3E}">
        <p14:creationId xmlns:p14="http://schemas.microsoft.com/office/powerpoint/2010/main" val="166253165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edelman.com/post/trust-healthcare-making-progres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52BEE-D45D-4425-B50D-1BBC784C90F5}"/>
              </a:ext>
            </a:extLst>
          </p:cNvPr>
          <p:cNvSpPr>
            <a:spLocks noGrp="1"/>
          </p:cNvSpPr>
          <p:nvPr>
            <p:ph type="ctrTitle"/>
          </p:nvPr>
        </p:nvSpPr>
        <p:spPr>
          <a:xfrm>
            <a:off x="388948" y="1943617"/>
            <a:ext cx="7898597" cy="1920691"/>
          </a:xfrm>
        </p:spPr>
        <p:txBody>
          <a:bodyPr>
            <a:normAutofit/>
          </a:bodyPr>
          <a:lstStyle/>
          <a:p>
            <a:r>
              <a:rPr lang="en-US" sz="3600" dirty="0">
                <a:latin typeface="Arial" panose="020B0604020202020204" pitchFamily="34" charset="0"/>
                <a:cs typeface="Arial" panose="020B0604020202020204" pitchFamily="34" charset="0"/>
              </a:rPr>
              <a:t>Healthcare Industry Responses to the Pandemic: An Opportunity to Rebuild Trust?</a:t>
            </a:r>
          </a:p>
        </p:txBody>
      </p:sp>
      <p:sp>
        <p:nvSpPr>
          <p:cNvPr id="3" name="Subtitle 2">
            <a:extLst>
              <a:ext uri="{FF2B5EF4-FFF2-40B4-BE49-F238E27FC236}">
                <a16:creationId xmlns:a16="http://schemas.microsoft.com/office/drawing/2014/main" id="{1ECB0F44-F4A5-4547-BA5E-A195F118A96E}"/>
              </a:ext>
            </a:extLst>
          </p:cNvPr>
          <p:cNvSpPr>
            <a:spLocks noGrp="1"/>
          </p:cNvSpPr>
          <p:nvPr>
            <p:ph type="subTitle" idx="1"/>
          </p:nvPr>
        </p:nvSpPr>
        <p:spPr>
          <a:xfrm>
            <a:off x="388948" y="3954174"/>
            <a:ext cx="5743705" cy="1406013"/>
          </a:xfrm>
        </p:spPr>
        <p:txBody>
          <a:bodyPr>
            <a:normAutofit lnSpcReduction="10000"/>
          </a:bodyPr>
          <a:lstStyle/>
          <a:p>
            <a:r>
              <a:rPr lang="en-US" sz="2400" dirty="0">
                <a:latin typeface="Arial" panose="020B0604020202020204" pitchFamily="34" charset="0"/>
                <a:cs typeface="Arial" panose="020B0604020202020204" pitchFamily="34" charset="0"/>
              </a:rPr>
              <a:t>N. Craig Smith</a:t>
            </a:r>
          </a:p>
          <a:p>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INSEAD Chaired Professor of Ethics &amp; Social Responsibility</a:t>
            </a:r>
          </a:p>
          <a:p>
            <a:endParaRPr lang="en-US" dirty="0"/>
          </a:p>
        </p:txBody>
      </p:sp>
      <p:sp>
        <p:nvSpPr>
          <p:cNvPr id="6" name="Text Placeholder 3">
            <a:extLst>
              <a:ext uri="{FF2B5EF4-FFF2-40B4-BE49-F238E27FC236}">
                <a16:creationId xmlns:a16="http://schemas.microsoft.com/office/drawing/2014/main" id="{E2716343-5C99-7742-AB72-0866C55B68E3}"/>
              </a:ext>
            </a:extLst>
          </p:cNvPr>
          <p:cNvSpPr txBox="1">
            <a:spLocks/>
          </p:cNvSpPr>
          <p:nvPr/>
        </p:nvSpPr>
        <p:spPr>
          <a:xfrm>
            <a:off x="503247" y="6027072"/>
            <a:ext cx="6689302" cy="262647"/>
          </a:xfrm>
          <a:prstGeom prst="rect">
            <a:avLst/>
          </a:prstGeom>
        </p:spPr>
        <p:txBody>
          <a:bodyPr vert="horz" lIns="0" tIns="0" rIns="0" bIns="0" rtlCol="0">
            <a:noAutofit/>
          </a:bodyPr>
          <a:lstStyle>
            <a:lvl1pPr marL="0" indent="0" algn="l" defTabSz="742909" rtl="0" eaLnBrk="1" latinLnBrk="0" hangingPunct="1">
              <a:lnSpc>
                <a:spcPct val="90000"/>
              </a:lnSpc>
              <a:spcBef>
                <a:spcPts val="812"/>
              </a:spcBef>
              <a:buFont typeface="Arial" panose="020B0604020202020204" pitchFamily="34" charset="0"/>
              <a:buNone/>
              <a:defRPr sz="1137" kern="1200">
                <a:solidFill>
                  <a:srgbClr val="019F6E"/>
                </a:solidFill>
                <a:latin typeface="+mn-lt"/>
                <a:ea typeface="+mn-ea"/>
                <a:cs typeface="+mn-cs"/>
              </a:defRPr>
            </a:lvl1pPr>
            <a:lvl2pPr marL="0" indent="0" algn="l" defTabSz="742909" rtl="0" eaLnBrk="1" latinLnBrk="0" hangingPunct="1">
              <a:lnSpc>
                <a:spcPct val="90000"/>
              </a:lnSpc>
              <a:spcBef>
                <a:spcPts val="406"/>
              </a:spcBef>
              <a:buFont typeface="Arial" panose="020B0604020202020204" pitchFamily="34" charset="0"/>
              <a:buNone/>
              <a:defRPr sz="1137" kern="1200">
                <a:solidFill>
                  <a:srgbClr val="019F6E"/>
                </a:solidFill>
                <a:latin typeface="+mn-lt"/>
                <a:ea typeface="+mn-ea"/>
                <a:cs typeface="+mn-cs"/>
              </a:defRPr>
            </a:lvl2pPr>
            <a:lvl3pPr marL="0" indent="0" algn="l" defTabSz="742909" rtl="0" eaLnBrk="1" latinLnBrk="0" hangingPunct="1">
              <a:lnSpc>
                <a:spcPct val="90000"/>
              </a:lnSpc>
              <a:spcBef>
                <a:spcPts val="406"/>
              </a:spcBef>
              <a:buFont typeface="Arial" panose="020B0604020202020204" pitchFamily="34" charset="0"/>
              <a:buNone/>
              <a:defRPr sz="1137" kern="1200">
                <a:solidFill>
                  <a:srgbClr val="A8D4B3"/>
                </a:solidFill>
                <a:latin typeface="+mn-lt"/>
                <a:ea typeface="+mn-ea"/>
                <a:cs typeface="+mn-cs"/>
              </a:defRPr>
            </a:lvl3pPr>
            <a:lvl4pPr marL="0" indent="0" algn="l" defTabSz="742909" rtl="0" eaLnBrk="1" latinLnBrk="0" hangingPunct="1">
              <a:lnSpc>
                <a:spcPct val="90000"/>
              </a:lnSpc>
              <a:spcBef>
                <a:spcPts val="406"/>
              </a:spcBef>
              <a:buFont typeface="Arial" panose="020B0604020202020204" pitchFamily="34" charset="0"/>
              <a:buNone/>
              <a:defRPr sz="1137" kern="1200">
                <a:solidFill>
                  <a:srgbClr val="A8D4B3"/>
                </a:solidFill>
                <a:latin typeface="+mn-lt"/>
                <a:ea typeface="+mn-ea"/>
                <a:cs typeface="+mn-cs"/>
              </a:defRPr>
            </a:lvl4pPr>
            <a:lvl5pPr marL="0" indent="0" algn="l" defTabSz="742909" rtl="0" eaLnBrk="1" latinLnBrk="0" hangingPunct="1">
              <a:lnSpc>
                <a:spcPct val="90000"/>
              </a:lnSpc>
              <a:spcBef>
                <a:spcPts val="406"/>
              </a:spcBef>
              <a:buFont typeface="Arial" panose="020B0604020202020204" pitchFamily="34" charset="0"/>
              <a:buNone/>
              <a:defRPr sz="1137" kern="1200">
                <a:solidFill>
                  <a:srgbClr val="A8D4B3"/>
                </a:solidFill>
                <a:latin typeface="+mn-lt"/>
                <a:ea typeface="+mn-ea"/>
                <a:cs typeface="+mn-cs"/>
              </a:defRPr>
            </a:lvl5pPr>
            <a:lvl6pPr marL="2042999" indent="-185727" algn="l" defTabSz="742909"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6pPr>
            <a:lvl7pPr marL="2414454" indent="-185727" algn="l" defTabSz="742909"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7pPr>
            <a:lvl8pPr marL="2785907" indent="-185727" algn="l" defTabSz="742909"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8pPr>
            <a:lvl9pPr marL="3157361" indent="-185727" algn="l" defTabSz="742909"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9pPr>
          </a:lstStyle>
          <a:p>
            <a:r>
              <a:rPr lang="en-US" altLang="en-US" sz="1800" dirty="0">
                <a:latin typeface="Arial" panose="020B0604020202020204"/>
                <a:ea typeface="ＭＳ Ｐゴシック" panose="020B0600070205080204" pitchFamily="34" charset="-128"/>
              </a:rPr>
              <a:t>ETHICS General Assembly, November 2020</a:t>
            </a:r>
          </a:p>
          <a:p>
            <a:endParaRPr lang="en-US" dirty="0">
              <a:latin typeface="Arial" panose="020B0604020202020204"/>
            </a:endParaRPr>
          </a:p>
        </p:txBody>
      </p:sp>
    </p:spTree>
    <p:extLst>
      <p:ext uri="{BB962C8B-B14F-4D97-AF65-F5344CB8AC3E}">
        <p14:creationId xmlns:p14="http://schemas.microsoft.com/office/powerpoint/2010/main" val="2378542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F043F-41FC-7144-A55E-3050BF0BD8E3}"/>
              </a:ext>
            </a:extLst>
          </p:cNvPr>
          <p:cNvSpPr>
            <a:spLocks noGrp="1"/>
          </p:cNvSpPr>
          <p:nvPr>
            <p:ph type="title"/>
          </p:nvPr>
        </p:nvSpPr>
        <p:spPr>
          <a:xfrm>
            <a:off x="630912" y="304191"/>
            <a:ext cx="7372910" cy="939632"/>
          </a:xfrm>
        </p:spPr>
        <p:txBody>
          <a:bodyPr/>
          <a:lstStyle/>
          <a:p>
            <a:r>
              <a:rPr lang="en-US" sz="3600" dirty="0"/>
              <a:t>Fighting the Pandemic Collectively</a:t>
            </a:r>
          </a:p>
        </p:txBody>
      </p:sp>
      <p:sp>
        <p:nvSpPr>
          <p:cNvPr id="3" name="Content Placeholder 2">
            <a:extLst>
              <a:ext uri="{FF2B5EF4-FFF2-40B4-BE49-F238E27FC236}">
                <a16:creationId xmlns:a16="http://schemas.microsoft.com/office/drawing/2014/main" id="{8951B003-AB10-A140-B6AE-5002367F6982}"/>
              </a:ext>
            </a:extLst>
          </p:cNvPr>
          <p:cNvSpPr>
            <a:spLocks noGrp="1"/>
          </p:cNvSpPr>
          <p:nvPr>
            <p:ph idx="1"/>
          </p:nvPr>
        </p:nvSpPr>
        <p:spPr/>
        <p:txBody>
          <a:bodyPr/>
          <a:lstStyle/>
          <a:p>
            <a:pPr marL="342900" indent="-342900">
              <a:lnSpc>
                <a:spcPct val="100000"/>
              </a:lnSpc>
              <a:buClr>
                <a:srgbClr val="00885C"/>
              </a:buClr>
              <a:buFont typeface="Arial" panose="020B0604020202020204" pitchFamily="34" charset="0"/>
              <a:buChar char="•"/>
            </a:pPr>
            <a:r>
              <a:rPr lang="en-US" sz="2400" dirty="0"/>
              <a:t>Competition-based model—a liability in race to develop drugs and vaccines to combat COVID-19?</a:t>
            </a:r>
          </a:p>
          <a:p>
            <a:pPr marL="342900" indent="-342900">
              <a:lnSpc>
                <a:spcPct val="100000"/>
              </a:lnSpc>
              <a:buClr>
                <a:srgbClr val="00885C"/>
              </a:buClr>
              <a:buFont typeface="Arial" panose="020B0604020202020204" pitchFamily="34" charset="0"/>
              <a:buChar char="•"/>
            </a:pPr>
            <a:r>
              <a:rPr lang="en-US" sz="2400" dirty="0"/>
              <a:t>Hit the pause button (temporarily?) on industry’s traditional ways of doing business and find new ways to work together</a:t>
            </a:r>
          </a:p>
          <a:p>
            <a:pPr marL="342900" indent="-342900">
              <a:lnSpc>
                <a:spcPct val="100000"/>
              </a:lnSpc>
              <a:buClr>
                <a:srgbClr val="00885C"/>
              </a:buClr>
              <a:buFont typeface="Arial" panose="020B0604020202020204" pitchFamily="34" charset="0"/>
              <a:buChar char="•"/>
            </a:pPr>
            <a:r>
              <a:rPr lang="en-US" sz="2400" dirty="0"/>
              <a:t>Success in fighting the pandemic requires companies accustomed to working largely on their own to pool resources with competitors and work more closely with state organizations and bodies like the WHO</a:t>
            </a:r>
          </a:p>
          <a:p>
            <a:pPr marL="342900" indent="-342900">
              <a:lnSpc>
                <a:spcPct val="100000"/>
              </a:lnSpc>
              <a:buClr>
                <a:srgbClr val="00885C"/>
              </a:buClr>
              <a:buFont typeface="Arial" panose="020B0604020202020204" pitchFamily="34" charset="0"/>
              <a:buChar char="•"/>
            </a:pPr>
            <a:r>
              <a:rPr lang="en-US" sz="2400" dirty="0"/>
              <a:t>Specifically:</a:t>
            </a:r>
          </a:p>
          <a:p>
            <a:pPr marL="777631" lvl="3" indent="-342900">
              <a:lnSpc>
                <a:spcPct val="100000"/>
              </a:lnSpc>
              <a:buClr>
                <a:srgbClr val="00885C"/>
              </a:buClr>
            </a:pPr>
            <a:r>
              <a:rPr lang="en-US" sz="2400" dirty="0"/>
              <a:t>Share research to develop treatments for the virus</a:t>
            </a:r>
          </a:p>
          <a:p>
            <a:pPr marL="777631" lvl="3" indent="-342900">
              <a:lnSpc>
                <a:spcPct val="100000"/>
              </a:lnSpc>
              <a:buClr>
                <a:srgbClr val="00885C"/>
              </a:buClr>
            </a:pPr>
            <a:r>
              <a:rPr lang="en-US" sz="2400" dirty="0"/>
              <a:t>Team up to manufacture new drugs</a:t>
            </a:r>
          </a:p>
          <a:p>
            <a:pPr marL="777631" lvl="3" indent="-342900">
              <a:lnSpc>
                <a:spcPct val="100000"/>
              </a:lnSpc>
              <a:buClr>
                <a:srgbClr val="00885C"/>
              </a:buClr>
            </a:pPr>
            <a:r>
              <a:rPr lang="en-US" sz="2400" dirty="0"/>
              <a:t>Forgo normal approaches to pricing and drug allocation</a:t>
            </a:r>
          </a:p>
          <a:p>
            <a:pPr marL="342900" indent="-342900">
              <a:lnSpc>
                <a:spcPct val="100000"/>
              </a:lnSpc>
              <a:buClr>
                <a:srgbClr val="00885C"/>
              </a:buClr>
              <a:buFont typeface="Arial" panose="020B0604020202020204" pitchFamily="34" charset="0"/>
              <a:buChar char="•"/>
            </a:pPr>
            <a:endParaRPr lang="en-US" sz="2400" dirty="0"/>
          </a:p>
        </p:txBody>
      </p:sp>
    </p:spTree>
    <p:extLst>
      <p:ext uri="{BB962C8B-B14F-4D97-AF65-F5344CB8AC3E}">
        <p14:creationId xmlns:p14="http://schemas.microsoft.com/office/powerpoint/2010/main" val="17169852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BA4D36-45E8-244F-9BA8-3C4A5A883A4A}"/>
              </a:ext>
            </a:extLst>
          </p:cNvPr>
          <p:cNvSpPr>
            <a:spLocks noGrp="1"/>
          </p:cNvSpPr>
          <p:nvPr>
            <p:ph type="title"/>
          </p:nvPr>
        </p:nvSpPr>
        <p:spPr>
          <a:xfrm>
            <a:off x="630912" y="304191"/>
            <a:ext cx="7087059" cy="939632"/>
          </a:xfrm>
        </p:spPr>
        <p:txBody>
          <a:bodyPr/>
          <a:lstStyle/>
          <a:p>
            <a:r>
              <a:rPr lang="en-US" sz="3200" dirty="0"/>
              <a:t>Healthcare Industry Response to COVID-19?</a:t>
            </a:r>
          </a:p>
        </p:txBody>
      </p:sp>
      <p:pic>
        <p:nvPicPr>
          <p:cNvPr id="8" name="Content Placeholder 7" descr="Graphical user interface, text&#10;&#10;Description automatically generated">
            <a:extLst>
              <a:ext uri="{FF2B5EF4-FFF2-40B4-BE49-F238E27FC236}">
                <a16:creationId xmlns:a16="http://schemas.microsoft.com/office/drawing/2014/main" id="{0C69FD61-7A48-E541-9E0D-5628486C10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2769" y="1406858"/>
            <a:ext cx="3901025" cy="4954587"/>
          </a:xfrm>
        </p:spPr>
      </p:pic>
      <p:sp>
        <p:nvSpPr>
          <p:cNvPr id="3" name="Content Placeholder 2">
            <a:extLst>
              <a:ext uri="{FF2B5EF4-FFF2-40B4-BE49-F238E27FC236}">
                <a16:creationId xmlns:a16="http://schemas.microsoft.com/office/drawing/2014/main" id="{524F7ACA-D3B7-E842-85EB-C9581B491F92}"/>
              </a:ext>
            </a:extLst>
          </p:cNvPr>
          <p:cNvSpPr>
            <a:spLocks noGrp="1"/>
          </p:cNvSpPr>
          <p:nvPr>
            <p:ph idx="13"/>
          </p:nvPr>
        </p:nvSpPr>
        <p:spPr>
          <a:xfrm>
            <a:off x="5148664" y="1406103"/>
            <a:ext cx="4241930" cy="4955342"/>
          </a:xfrm>
        </p:spPr>
        <p:txBody>
          <a:bodyPr/>
          <a:lstStyle/>
          <a:p>
            <a:pPr>
              <a:lnSpc>
                <a:spcPct val="100000"/>
              </a:lnSpc>
            </a:pPr>
            <a:r>
              <a:rPr lang="en-US" sz="2400" dirty="0"/>
              <a:t>“Only by taking extraordinary actions can pharma truly live up to its higher purpose of developing products that help to protect health and cure diseases. There is some evidence that important shifts are underway. But even when the need for change is clear and urgent, it’s not easy to teach old dogs new tricks</a:t>
            </a:r>
            <a:r>
              <a:rPr lang="en-US" sz="2400" i="1" dirty="0"/>
              <a:t>.”</a:t>
            </a:r>
            <a:endParaRPr lang="en-GB" sz="2400" dirty="0"/>
          </a:p>
        </p:txBody>
      </p:sp>
    </p:spTree>
    <p:extLst>
      <p:ext uri="{BB962C8B-B14F-4D97-AF65-F5344CB8AC3E}">
        <p14:creationId xmlns:p14="http://schemas.microsoft.com/office/powerpoint/2010/main" val="30520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11691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64B77-18D7-7A44-9B70-620D8E7FCB8C}"/>
              </a:ext>
            </a:extLst>
          </p:cNvPr>
          <p:cNvSpPr>
            <a:spLocks noGrp="1"/>
          </p:cNvSpPr>
          <p:nvPr>
            <p:ph type="title"/>
          </p:nvPr>
        </p:nvSpPr>
        <p:spPr/>
        <p:txBody>
          <a:bodyPr/>
          <a:lstStyle/>
          <a:p>
            <a:r>
              <a:rPr lang="en-US" sz="3600" dirty="0"/>
              <a:t>Poll Question</a:t>
            </a:r>
          </a:p>
        </p:txBody>
      </p:sp>
      <p:sp>
        <p:nvSpPr>
          <p:cNvPr id="3" name="Content Placeholder 2">
            <a:extLst>
              <a:ext uri="{FF2B5EF4-FFF2-40B4-BE49-F238E27FC236}">
                <a16:creationId xmlns:a16="http://schemas.microsoft.com/office/drawing/2014/main" id="{ACEF210A-03A4-2E4D-B10A-EB5A75497D69}"/>
              </a:ext>
            </a:extLst>
          </p:cNvPr>
          <p:cNvSpPr>
            <a:spLocks noGrp="1"/>
          </p:cNvSpPr>
          <p:nvPr>
            <p:ph idx="1"/>
          </p:nvPr>
        </p:nvSpPr>
        <p:spPr/>
        <p:txBody>
          <a:bodyPr/>
          <a:lstStyle/>
          <a:p>
            <a:pPr marL="342900" indent="-342900">
              <a:lnSpc>
                <a:spcPct val="100000"/>
              </a:lnSpc>
              <a:buClr>
                <a:srgbClr val="00885C"/>
              </a:buClr>
              <a:buFont typeface="Arial" panose="020B0604020202020204" pitchFamily="34" charset="0"/>
              <a:buChar char="•"/>
            </a:pPr>
            <a:r>
              <a:rPr lang="en-GB" sz="2400" dirty="0"/>
              <a:t>In terms of public perceptions and overall reputation, will the healthcare industry come out of the Covid-19 pandemic looking better, worse, or no different?</a:t>
            </a:r>
          </a:p>
          <a:p>
            <a:pPr marL="750031" lvl="2" indent="-457200">
              <a:lnSpc>
                <a:spcPct val="100000"/>
              </a:lnSpc>
              <a:buFont typeface="+mj-lt"/>
              <a:buAutoNum type="alphaLcParenR"/>
            </a:pPr>
            <a:r>
              <a:rPr lang="en-GB" sz="2400" dirty="0"/>
              <a:t>Better</a:t>
            </a:r>
          </a:p>
          <a:p>
            <a:pPr marL="750031" lvl="2" indent="-457200">
              <a:lnSpc>
                <a:spcPct val="100000"/>
              </a:lnSpc>
              <a:buFont typeface="+mj-lt"/>
              <a:buAutoNum type="alphaLcParenR"/>
            </a:pPr>
            <a:r>
              <a:rPr lang="en-GB" sz="2400" dirty="0"/>
              <a:t>Worse</a:t>
            </a:r>
          </a:p>
          <a:p>
            <a:pPr marL="750031" lvl="2" indent="-457200">
              <a:lnSpc>
                <a:spcPct val="100000"/>
              </a:lnSpc>
              <a:buFont typeface="+mj-lt"/>
              <a:buAutoNum type="alphaLcParenR"/>
            </a:pPr>
            <a:r>
              <a:rPr lang="en-GB" sz="2400" dirty="0"/>
              <a:t>No different</a:t>
            </a:r>
          </a:p>
        </p:txBody>
      </p:sp>
    </p:spTree>
    <p:extLst>
      <p:ext uri="{BB962C8B-B14F-4D97-AF65-F5344CB8AC3E}">
        <p14:creationId xmlns:p14="http://schemas.microsoft.com/office/powerpoint/2010/main" val="1349221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8ECED8-B539-B64E-B650-9C5950B2173E}"/>
              </a:ext>
            </a:extLst>
          </p:cNvPr>
          <p:cNvSpPr>
            <a:spLocks noGrp="1"/>
          </p:cNvSpPr>
          <p:nvPr>
            <p:ph type="title"/>
          </p:nvPr>
        </p:nvSpPr>
        <p:spPr>
          <a:xfrm>
            <a:off x="630911" y="304191"/>
            <a:ext cx="7948313" cy="939632"/>
          </a:xfrm>
        </p:spPr>
        <p:txBody>
          <a:bodyPr anchor="t">
            <a:normAutofit/>
          </a:bodyPr>
          <a:lstStyle/>
          <a:p>
            <a:r>
              <a:rPr lang="en-US" sz="3600" dirty="0"/>
              <a:t>Healthcare Industry &amp; COVID-19</a:t>
            </a:r>
            <a:br>
              <a:rPr lang="en-US" dirty="0"/>
            </a:br>
            <a:endParaRPr lang="en-US" dirty="0"/>
          </a:p>
        </p:txBody>
      </p:sp>
      <p:sp>
        <p:nvSpPr>
          <p:cNvPr id="6" name="Content Placeholder 5">
            <a:extLst>
              <a:ext uri="{FF2B5EF4-FFF2-40B4-BE49-F238E27FC236}">
                <a16:creationId xmlns:a16="http://schemas.microsoft.com/office/drawing/2014/main" id="{1BDCA697-D5E3-1E46-856D-4C99DCDA1C20}"/>
              </a:ext>
            </a:extLst>
          </p:cNvPr>
          <p:cNvSpPr>
            <a:spLocks noGrp="1"/>
          </p:cNvSpPr>
          <p:nvPr>
            <p:ph idx="1"/>
          </p:nvPr>
        </p:nvSpPr>
        <p:spPr>
          <a:xfrm>
            <a:off x="6063342" y="1243823"/>
            <a:ext cx="3581401" cy="5208825"/>
          </a:xfrm>
        </p:spPr>
        <p:txBody>
          <a:bodyPr>
            <a:normAutofit/>
          </a:bodyPr>
          <a:lstStyle/>
          <a:p>
            <a:pPr marL="285750" indent="-285750">
              <a:lnSpc>
                <a:spcPct val="100000"/>
              </a:lnSpc>
              <a:buFont typeface="Arial" panose="020B0604020202020204" pitchFamily="34" charset="0"/>
              <a:buChar char="•"/>
            </a:pPr>
            <a:r>
              <a:rPr lang="en-US" sz="2400" dirty="0"/>
              <a:t>Impacts of COVID-19</a:t>
            </a:r>
          </a:p>
          <a:p>
            <a:pPr marL="578581" lvl="2" indent="-285750">
              <a:lnSpc>
                <a:spcPct val="100000"/>
              </a:lnSpc>
            </a:pPr>
            <a:r>
              <a:rPr lang="en-US" sz="2000" dirty="0"/>
              <a:t>&gt; 1 million deaths worldwide </a:t>
            </a:r>
          </a:p>
          <a:p>
            <a:pPr marL="578581" lvl="2" indent="-285750">
              <a:lnSpc>
                <a:spcPct val="100000"/>
              </a:lnSpc>
            </a:pPr>
            <a:r>
              <a:rPr lang="en-US" sz="2000" dirty="0"/>
              <a:t>“if this goes on for a long time, it’s certainly going to be the mother of all financial crises” (economist Kenneth Rogoff)</a:t>
            </a:r>
          </a:p>
          <a:p>
            <a:pPr marL="578581" lvl="2" indent="-285750">
              <a:lnSpc>
                <a:spcPct val="100000"/>
              </a:lnSpc>
            </a:pPr>
            <a:r>
              <a:rPr lang="en-US" sz="2000" dirty="0"/>
              <a:t>Lives or livelihoods?</a:t>
            </a:r>
          </a:p>
          <a:p>
            <a:pPr marL="342900" indent="-342900">
              <a:lnSpc>
                <a:spcPct val="100000"/>
              </a:lnSpc>
              <a:buFont typeface="Arial" panose="020B0604020202020204" pitchFamily="34" charset="0"/>
              <a:buChar char="•"/>
            </a:pPr>
            <a:r>
              <a:rPr lang="en-US" sz="2400" dirty="0"/>
              <a:t>Healthcare industry as potential </a:t>
            </a:r>
            <a:r>
              <a:rPr lang="en-US" sz="2400" dirty="0" err="1"/>
              <a:t>saviour</a:t>
            </a:r>
            <a:r>
              <a:rPr lang="en-US" sz="2400" dirty="0"/>
              <a:t>?</a:t>
            </a:r>
          </a:p>
        </p:txBody>
      </p:sp>
      <p:pic>
        <p:nvPicPr>
          <p:cNvPr id="7" name="Content Placeholder 6" descr="A person looking at the camera&#10;&#10;Description automatically generated">
            <a:extLst>
              <a:ext uri="{FF2B5EF4-FFF2-40B4-BE49-F238E27FC236}">
                <a16:creationId xmlns:a16="http://schemas.microsoft.com/office/drawing/2014/main" id="{6B602855-EE02-AE4C-8384-80DD88F5DE9B}"/>
              </a:ext>
            </a:extLst>
          </p:cNvPr>
          <p:cNvPicPr>
            <a:picLocks noGrp="1" noChangeAspect="1"/>
          </p:cNvPicPr>
          <p:nvPr>
            <p:ph idx="13"/>
          </p:nvPr>
        </p:nvPicPr>
        <p:blipFill>
          <a:blip r:embed="rId3"/>
          <a:stretch>
            <a:fillRect/>
          </a:stretch>
        </p:blipFill>
        <p:spPr>
          <a:xfrm>
            <a:off x="406170" y="1243823"/>
            <a:ext cx="5451529" cy="4177263"/>
          </a:xfrm>
          <a:prstGeom prst="rect">
            <a:avLst/>
          </a:prstGeom>
        </p:spPr>
      </p:pic>
    </p:spTree>
    <p:extLst>
      <p:ext uri="{BB962C8B-B14F-4D97-AF65-F5344CB8AC3E}">
        <p14:creationId xmlns:p14="http://schemas.microsoft.com/office/powerpoint/2010/main" val="268773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BA4D36-45E8-244F-9BA8-3C4A5A883A4A}"/>
              </a:ext>
            </a:extLst>
          </p:cNvPr>
          <p:cNvSpPr>
            <a:spLocks noGrp="1"/>
          </p:cNvSpPr>
          <p:nvPr>
            <p:ph type="title"/>
          </p:nvPr>
        </p:nvSpPr>
        <p:spPr>
          <a:xfrm>
            <a:off x="630912" y="304191"/>
            <a:ext cx="7087059" cy="939632"/>
          </a:xfrm>
        </p:spPr>
        <p:txBody>
          <a:bodyPr/>
          <a:lstStyle/>
          <a:p>
            <a:r>
              <a:rPr lang="en-US" sz="3600" dirty="0"/>
              <a:t>Healthcare Industry &amp; COVID-19</a:t>
            </a:r>
          </a:p>
        </p:txBody>
      </p:sp>
      <p:pic>
        <p:nvPicPr>
          <p:cNvPr id="8" name="Content Placeholder 7" descr="Graphical user interface, text&#10;&#10;Description automatically generated">
            <a:extLst>
              <a:ext uri="{FF2B5EF4-FFF2-40B4-BE49-F238E27FC236}">
                <a16:creationId xmlns:a16="http://schemas.microsoft.com/office/drawing/2014/main" id="{0C69FD61-7A48-E541-9E0D-5628486C10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30240" y="1407613"/>
            <a:ext cx="3901025" cy="4954587"/>
          </a:xfrm>
        </p:spPr>
      </p:pic>
      <p:sp>
        <p:nvSpPr>
          <p:cNvPr id="3" name="Content Placeholder 2">
            <a:extLst>
              <a:ext uri="{FF2B5EF4-FFF2-40B4-BE49-F238E27FC236}">
                <a16:creationId xmlns:a16="http://schemas.microsoft.com/office/drawing/2014/main" id="{524F7ACA-D3B7-E842-85EB-C9581B491F92}"/>
              </a:ext>
            </a:extLst>
          </p:cNvPr>
          <p:cNvSpPr>
            <a:spLocks noGrp="1"/>
          </p:cNvSpPr>
          <p:nvPr>
            <p:ph idx="13"/>
          </p:nvPr>
        </p:nvSpPr>
        <p:spPr>
          <a:xfrm>
            <a:off x="565375" y="1406858"/>
            <a:ext cx="4241930" cy="4955342"/>
          </a:xfrm>
        </p:spPr>
        <p:txBody>
          <a:bodyPr/>
          <a:lstStyle/>
          <a:p>
            <a:pPr marL="342900" indent="-342900" defTabSz="762000">
              <a:lnSpc>
                <a:spcPct val="100000"/>
              </a:lnSpc>
              <a:buFont typeface="Arial" panose="020B0604020202020204" pitchFamily="34" charset="0"/>
              <a:buChar char="•"/>
            </a:pPr>
            <a:r>
              <a:rPr lang="en-GB" altLang="en-US" sz="2400" dirty="0">
                <a:cs typeface="ＭＳ Ｐゴシック" panose="020B0600070205080204" pitchFamily="34" charset="-128"/>
              </a:rPr>
              <a:t>Great Challenge: </a:t>
            </a:r>
          </a:p>
          <a:p>
            <a:pPr marL="746125" lvl="1" indent="-285750" defTabSz="762000">
              <a:lnSpc>
                <a:spcPct val="100000"/>
              </a:lnSpc>
            </a:pPr>
            <a:r>
              <a:rPr lang="en-US" altLang="en-US" sz="2000" dirty="0"/>
              <a:t>To develop the vaccines and treatments with unprecedented speed</a:t>
            </a:r>
          </a:p>
          <a:p>
            <a:pPr marL="746125" lvl="1" indent="-285750" defTabSz="762000">
              <a:lnSpc>
                <a:spcPct val="100000"/>
              </a:lnSpc>
            </a:pPr>
            <a:r>
              <a:rPr lang="en-US" altLang="en-US" sz="2000" dirty="0"/>
              <a:t>To change/adapt the industry business model</a:t>
            </a:r>
          </a:p>
          <a:p>
            <a:pPr marL="342900" indent="-342900" defTabSz="762000">
              <a:lnSpc>
                <a:spcPct val="100000"/>
              </a:lnSpc>
              <a:buFont typeface="Arial" panose="020B0604020202020204" pitchFamily="34" charset="0"/>
              <a:buChar char="•"/>
            </a:pPr>
            <a:r>
              <a:rPr lang="en-US" altLang="en-US" sz="2400" dirty="0">
                <a:cs typeface="ＭＳ Ｐゴシック" panose="020B0600070205080204" pitchFamily="34" charset="-128"/>
              </a:rPr>
              <a:t>Great Opportunity:</a:t>
            </a:r>
          </a:p>
          <a:p>
            <a:pPr marL="746125" lvl="1" indent="-285750" defTabSz="762000">
              <a:lnSpc>
                <a:spcPct val="100000"/>
              </a:lnSpc>
            </a:pPr>
            <a:r>
              <a:rPr lang="en-US" altLang="en-US" sz="2000" dirty="0"/>
              <a:t>Healthcare has the scientific know-how, the management capabilities, and physical/technological capacity to develop treatments and vaccines</a:t>
            </a:r>
          </a:p>
          <a:p>
            <a:pPr marL="746125" lvl="1" indent="-285750" defTabSz="762000">
              <a:lnSpc>
                <a:spcPct val="100000"/>
              </a:lnSpc>
            </a:pPr>
            <a:r>
              <a:rPr lang="en-GB" altLang="en-US" sz="2000" dirty="0"/>
              <a:t>Restore the trust deficit</a:t>
            </a:r>
          </a:p>
        </p:txBody>
      </p:sp>
    </p:spTree>
    <p:extLst>
      <p:ext uri="{BB962C8B-B14F-4D97-AF65-F5344CB8AC3E}">
        <p14:creationId xmlns:p14="http://schemas.microsoft.com/office/powerpoint/2010/main" val="299944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6B134B82-5C03-4049-9C62-1C262F407B31}"/>
              </a:ext>
            </a:extLst>
          </p:cNvPr>
          <p:cNvSpPr>
            <a:spLocks noGrp="1" noChangeArrowheads="1"/>
          </p:cNvSpPr>
          <p:nvPr>
            <p:ph type="title"/>
          </p:nvPr>
        </p:nvSpPr>
        <p:spPr/>
        <p:txBody>
          <a:bodyPr vert="horz" lIns="91440" tIns="45720" rIns="91440" bIns="45720" rtlCol="0" anchor="t" anchorCtr="0">
            <a:noAutofit/>
          </a:bodyPr>
          <a:lstStyle/>
          <a:p>
            <a:pPr eaLnBrk="1" hangingPunct="1"/>
            <a:r>
              <a:rPr lang="en-US" altLang="en-US" sz="3600" dirty="0"/>
              <a:t>The Trust Deficit </a:t>
            </a:r>
            <a:r>
              <a:rPr lang="en-US" altLang="en-US" sz="2800" dirty="0"/>
              <a:t>(Edelman 2017)</a:t>
            </a:r>
            <a:endParaRPr lang="en-US" altLang="en-US" sz="3600" dirty="0"/>
          </a:p>
        </p:txBody>
      </p:sp>
      <p:sp>
        <p:nvSpPr>
          <p:cNvPr id="3" name="Content Placeholder 2">
            <a:extLst>
              <a:ext uri="{FF2B5EF4-FFF2-40B4-BE49-F238E27FC236}">
                <a16:creationId xmlns:a16="http://schemas.microsoft.com/office/drawing/2014/main" id="{00E69284-523C-BA4B-8B10-A97A4E3AAE41}"/>
              </a:ext>
            </a:extLst>
          </p:cNvPr>
          <p:cNvSpPr>
            <a:spLocks noGrp="1"/>
          </p:cNvSpPr>
          <p:nvPr>
            <p:ph idx="1"/>
          </p:nvPr>
        </p:nvSpPr>
        <p:spPr>
          <a:xfrm>
            <a:off x="644068" y="1461333"/>
            <a:ext cx="8868323" cy="4955342"/>
          </a:xfrm>
        </p:spPr>
        <p:txBody>
          <a:bodyPr rtlCol="0">
            <a:noAutofit/>
          </a:bodyPr>
          <a:lstStyle/>
          <a:p>
            <a:pPr defTabSz="685779">
              <a:lnSpc>
                <a:spcPct val="100000"/>
              </a:lnSpc>
              <a:buClr>
                <a:srgbClr val="82C493"/>
              </a:buClr>
              <a:defRPr/>
            </a:pPr>
            <a:r>
              <a:rPr lang="en-US" sz="2400" dirty="0">
                <a:ea typeface="MS PGothic" panose="020B0600070205080204" pitchFamily="34" charset="-128"/>
                <a:cs typeface="ＭＳ Ｐゴシック" charset="-128"/>
              </a:rPr>
              <a:t>… trust in healthcare and most of its verticals remains </a:t>
            </a:r>
            <a:r>
              <a:rPr lang="en-US" sz="2400" b="1" dirty="0">
                <a:solidFill>
                  <a:srgbClr val="00885C"/>
                </a:solidFill>
                <a:ea typeface="MS PGothic" panose="020B0600070205080204" pitchFamily="34" charset="-128"/>
                <a:cs typeface="ＭＳ Ｐゴシック" charset="-128"/>
              </a:rPr>
              <a:t>low relative to other industries globally</a:t>
            </a:r>
            <a:r>
              <a:rPr lang="mr-IN" sz="2400" dirty="0">
                <a:ea typeface="MS PGothic" panose="020B0600070205080204" pitchFamily="34" charset="-128"/>
                <a:cs typeface="ＭＳ Ｐゴシック" charset="-128"/>
              </a:rPr>
              <a:t>…</a:t>
            </a:r>
            <a:r>
              <a:rPr lang="en-GB" sz="2400" dirty="0">
                <a:ea typeface="MS PGothic" panose="020B0600070205080204" pitchFamily="34" charset="-128"/>
                <a:cs typeface="ＭＳ Ｐゴシック" charset="-128"/>
              </a:rPr>
              <a:t> </a:t>
            </a:r>
            <a:r>
              <a:rPr lang="en-US" sz="2400" dirty="0">
                <a:ea typeface="MS PGothic" panose="020B0600070205080204" pitchFamily="34" charset="-128"/>
                <a:cs typeface="ＭＳ Ｐゴシック" charset="-128"/>
              </a:rPr>
              <a:t>pharma, consumer health and insurance providers on average remain in “neutral” versus “trusted” territory</a:t>
            </a:r>
            <a:r>
              <a:rPr lang="mr-IN" sz="2400" dirty="0">
                <a:ea typeface="MS PGothic" panose="020B0600070205080204" pitchFamily="34" charset="-128"/>
                <a:cs typeface="ＭＳ Ｐゴシック" charset="-128"/>
              </a:rPr>
              <a:t>…</a:t>
            </a:r>
            <a:endParaRPr lang="en-GB" sz="2400" dirty="0">
              <a:ea typeface="MS PGothic" panose="020B0600070205080204" pitchFamily="34" charset="-128"/>
              <a:cs typeface="ＭＳ Ｐゴシック" charset="-128"/>
            </a:endParaRPr>
          </a:p>
          <a:p>
            <a:pPr defTabSz="685779">
              <a:lnSpc>
                <a:spcPct val="100000"/>
              </a:lnSpc>
              <a:buClr>
                <a:srgbClr val="82C493"/>
              </a:buClr>
              <a:defRPr/>
            </a:pPr>
            <a:endParaRPr lang="en-GB" sz="2400" dirty="0">
              <a:ea typeface="MS PGothic" panose="020B0600070205080204" pitchFamily="34" charset="-128"/>
              <a:cs typeface="ＭＳ Ｐゴシック" charset="-128"/>
            </a:endParaRPr>
          </a:p>
          <a:p>
            <a:pPr defTabSz="685779">
              <a:lnSpc>
                <a:spcPct val="100000"/>
              </a:lnSpc>
              <a:buClr>
                <a:srgbClr val="82C493"/>
              </a:buClr>
              <a:defRPr/>
            </a:pPr>
            <a:r>
              <a:rPr lang="en-US" sz="2400" dirty="0">
                <a:ea typeface="MS PGothic" panose="020B0600070205080204" pitchFamily="34" charset="-128"/>
                <a:cs typeface="ＭＳ Ｐゴシック" charset="-128"/>
              </a:rPr>
              <a:t>Pharma in particular continues to face headwinds, with the Trust Barometer showing that </a:t>
            </a:r>
            <a:r>
              <a:rPr lang="en-US" sz="2400" dirty="0">
                <a:ea typeface="MS PGothic" panose="020B0600070205080204" pitchFamily="34" charset="-128"/>
              </a:rPr>
              <a:t>8-in-10 people (</a:t>
            </a:r>
            <a:r>
              <a:rPr lang="en-US" sz="2400" dirty="0">
                <a:ea typeface="MS PGothic" panose="020B0600070205080204" pitchFamily="34" charset="-128"/>
                <a:cs typeface="ＭＳ Ｐゴシック" charset="-128"/>
              </a:rPr>
              <a:t>globally) </a:t>
            </a:r>
            <a:r>
              <a:rPr lang="en-US" sz="2400" dirty="0">
                <a:ea typeface="MS PGothic" panose="020B0600070205080204" pitchFamily="34" charset="-128"/>
              </a:rPr>
              <a:t>believe:</a:t>
            </a:r>
          </a:p>
          <a:p>
            <a:pPr marL="401229" lvl="4" indent="-130965" defTabSz="685779">
              <a:lnSpc>
                <a:spcPct val="100000"/>
              </a:lnSpc>
              <a:buClr>
                <a:srgbClr val="82C493"/>
              </a:buClr>
              <a:defRPr/>
            </a:pPr>
            <a:r>
              <a:rPr lang="en-US" sz="2000" b="1" dirty="0">
                <a:solidFill>
                  <a:srgbClr val="00885C"/>
                </a:solidFill>
                <a:ea typeface="MS PGothic" panose="020B0600070205080204" pitchFamily="34" charset="-128"/>
              </a:rPr>
              <a:t>the government needs to do more to regulate the pharmaceutical industry</a:t>
            </a:r>
          </a:p>
          <a:p>
            <a:pPr marL="401229" lvl="4" indent="-130965" defTabSz="685779">
              <a:lnSpc>
                <a:spcPct val="100000"/>
              </a:lnSpc>
              <a:buClr>
                <a:srgbClr val="82C493"/>
              </a:buClr>
              <a:defRPr/>
            </a:pPr>
            <a:r>
              <a:rPr lang="en-US" sz="2000" b="1" dirty="0">
                <a:solidFill>
                  <a:srgbClr val="00885C"/>
                </a:solidFill>
                <a:ea typeface="MS PGothic" panose="020B0600070205080204" pitchFamily="34" charset="-128"/>
              </a:rPr>
              <a:t>the pharmaceutical industry puts profits over people</a:t>
            </a:r>
            <a:endParaRPr lang="en-US" sz="2000" dirty="0">
              <a:solidFill>
                <a:srgbClr val="00885C"/>
              </a:solidFill>
              <a:ea typeface="MS PGothic" panose="020B0600070205080204" pitchFamily="34" charset="-128"/>
            </a:endParaRPr>
          </a:p>
          <a:p>
            <a:pPr marL="270264" lvl="4" indent="0" defTabSz="685779">
              <a:lnSpc>
                <a:spcPct val="100000"/>
              </a:lnSpc>
              <a:buClr>
                <a:srgbClr val="82C493"/>
              </a:buClr>
              <a:buNone/>
              <a:defRPr/>
            </a:pPr>
            <a:endParaRPr lang="en-US" sz="2400" dirty="0">
              <a:ea typeface="MS PGothic" panose="020B0600070205080204" pitchFamily="34" charset="-128"/>
            </a:endParaRPr>
          </a:p>
          <a:p>
            <a:pPr algn="r" defTabSz="685779">
              <a:defRPr/>
            </a:pPr>
            <a:r>
              <a:rPr lang="en-US" sz="1600" dirty="0">
                <a:ea typeface="MS PGothic" panose="020B0600070205080204" pitchFamily="34" charset="-128"/>
                <a:cs typeface="ＭＳ Ｐゴシック" charset="-128"/>
              </a:rPr>
              <a:t>Source: </a:t>
            </a:r>
            <a:r>
              <a:rPr lang="en-US" sz="1600" dirty="0">
                <a:ea typeface="MS PGothic" panose="020B0600070205080204" pitchFamily="34" charset="-128"/>
                <a:cs typeface="ＭＳ Ｐゴシック" charset="-128"/>
                <a:hlinkClick r:id="rId3"/>
              </a:rPr>
              <a:t>https://www.edelman.com/post/trust-healthcare-making-progress</a:t>
            </a:r>
            <a:r>
              <a:rPr lang="en-US" sz="1600" dirty="0">
                <a:ea typeface="MS PGothic" panose="020B0600070205080204" pitchFamily="34" charset="-128"/>
                <a:cs typeface="ＭＳ Ｐゴシック" charset="-128"/>
              </a:rPr>
              <a:t> </a:t>
            </a:r>
          </a:p>
        </p:txBody>
      </p:sp>
    </p:spTree>
    <p:extLst>
      <p:ext uri="{BB962C8B-B14F-4D97-AF65-F5344CB8AC3E}">
        <p14:creationId xmlns:p14="http://schemas.microsoft.com/office/powerpoint/2010/main" val="123421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D0379-3F64-F44E-9859-2ED246EF54E9}"/>
              </a:ext>
            </a:extLst>
          </p:cNvPr>
          <p:cNvSpPr>
            <a:spLocks noGrp="1"/>
          </p:cNvSpPr>
          <p:nvPr>
            <p:ph type="title"/>
          </p:nvPr>
        </p:nvSpPr>
        <p:spPr/>
        <p:txBody>
          <a:bodyPr/>
          <a:lstStyle/>
          <a:p>
            <a:r>
              <a:rPr lang="en-US" sz="3600" dirty="0"/>
              <a:t>Trust in Healthcare </a:t>
            </a:r>
            <a:r>
              <a:rPr lang="en-US" sz="2800" dirty="0"/>
              <a:t>(Edelman 2019)</a:t>
            </a:r>
            <a:endParaRPr lang="en-US" sz="3600" dirty="0"/>
          </a:p>
        </p:txBody>
      </p:sp>
      <p:pic>
        <p:nvPicPr>
          <p:cNvPr id="7" name="Content Placeholder 6" descr="Table&#10;&#10;Description automatically generated">
            <a:extLst>
              <a:ext uri="{FF2B5EF4-FFF2-40B4-BE49-F238E27FC236}">
                <a16:creationId xmlns:a16="http://schemas.microsoft.com/office/drawing/2014/main" id="{B992570D-C64A-724A-8895-60B4D0203D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0238" y="1571518"/>
            <a:ext cx="8724900" cy="4735727"/>
          </a:xfrm>
        </p:spPr>
      </p:pic>
    </p:spTree>
    <p:extLst>
      <p:ext uri="{BB962C8B-B14F-4D97-AF65-F5344CB8AC3E}">
        <p14:creationId xmlns:p14="http://schemas.microsoft.com/office/powerpoint/2010/main" val="1730312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91E84-2502-8D4E-AE78-C55517404BAF}"/>
              </a:ext>
            </a:extLst>
          </p:cNvPr>
          <p:cNvSpPr>
            <a:spLocks noGrp="1"/>
          </p:cNvSpPr>
          <p:nvPr>
            <p:ph type="title"/>
          </p:nvPr>
        </p:nvSpPr>
        <p:spPr/>
        <p:txBody>
          <a:bodyPr/>
          <a:lstStyle/>
          <a:p>
            <a:r>
              <a:rPr lang="en-US" sz="3600" dirty="0"/>
              <a:t>Trust in Healthcare </a:t>
            </a:r>
            <a:r>
              <a:rPr lang="en-US" sz="2800" dirty="0"/>
              <a:t>(Edelman 2019)</a:t>
            </a:r>
            <a:endParaRPr lang="en-US" dirty="0"/>
          </a:p>
        </p:txBody>
      </p:sp>
      <p:pic>
        <p:nvPicPr>
          <p:cNvPr id="5" name="Content Placeholder 4" descr="Chart, line chart&#10;&#10;Description automatically generated">
            <a:extLst>
              <a:ext uri="{FF2B5EF4-FFF2-40B4-BE49-F238E27FC236}">
                <a16:creationId xmlns:a16="http://schemas.microsoft.com/office/drawing/2014/main" id="{19BB94B7-AA5D-F940-8B5F-411A82A0FA6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0238" y="1557212"/>
            <a:ext cx="8724900" cy="4764339"/>
          </a:xfrm>
          <a:noFill/>
        </p:spPr>
      </p:pic>
    </p:spTree>
    <p:extLst>
      <p:ext uri="{BB962C8B-B14F-4D97-AF65-F5344CB8AC3E}">
        <p14:creationId xmlns:p14="http://schemas.microsoft.com/office/powerpoint/2010/main" val="2820552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5EF40-1915-1147-BEE9-1EF0ED18173A}"/>
              </a:ext>
            </a:extLst>
          </p:cNvPr>
          <p:cNvSpPr>
            <a:spLocks noGrp="1"/>
          </p:cNvSpPr>
          <p:nvPr>
            <p:ph type="title"/>
          </p:nvPr>
        </p:nvSpPr>
        <p:spPr/>
        <p:txBody>
          <a:bodyPr/>
          <a:lstStyle/>
          <a:p>
            <a:r>
              <a:rPr lang="en-US" sz="3600" dirty="0"/>
              <a:t>Healthcare Industry Reputation</a:t>
            </a:r>
          </a:p>
        </p:txBody>
      </p:sp>
      <p:sp>
        <p:nvSpPr>
          <p:cNvPr id="3" name="Content Placeholder 2">
            <a:extLst>
              <a:ext uri="{FF2B5EF4-FFF2-40B4-BE49-F238E27FC236}">
                <a16:creationId xmlns:a16="http://schemas.microsoft.com/office/drawing/2014/main" id="{047CE0D3-22AA-2445-A7C3-5C7CE15E736F}"/>
              </a:ext>
            </a:extLst>
          </p:cNvPr>
          <p:cNvSpPr>
            <a:spLocks noGrp="1"/>
          </p:cNvSpPr>
          <p:nvPr>
            <p:ph idx="1"/>
          </p:nvPr>
        </p:nvSpPr>
        <p:spPr/>
        <p:txBody>
          <a:bodyPr/>
          <a:lstStyle/>
          <a:p>
            <a:pPr marL="484748" lvl="1" indent="-342900">
              <a:buClr>
                <a:srgbClr val="00885C"/>
              </a:buClr>
            </a:pPr>
            <a:r>
              <a:rPr lang="en-US" sz="2400" dirty="0"/>
              <a:t>The trust deficit</a:t>
            </a:r>
          </a:p>
          <a:p>
            <a:pPr marL="720429" lvl="4" indent="-285750">
              <a:buClr>
                <a:srgbClr val="00885C"/>
              </a:buClr>
            </a:pPr>
            <a:r>
              <a:rPr lang="en-US" sz="2000" dirty="0"/>
              <a:t>Healthcare is different</a:t>
            </a:r>
          </a:p>
          <a:p>
            <a:pPr marL="720429" lvl="4" indent="-285750">
              <a:buClr>
                <a:srgbClr val="00885C"/>
              </a:buClr>
            </a:pPr>
            <a:r>
              <a:rPr lang="en-US" sz="2000" dirty="0"/>
              <a:t>Reputation tarnished by illegal marketing practices, corruption scandals, obscene pricing on vital drugs</a:t>
            </a:r>
            <a:endParaRPr lang="en-US" sz="2400" dirty="0"/>
          </a:p>
          <a:p>
            <a:pPr marL="484748" lvl="1" indent="-342900">
              <a:buClr>
                <a:srgbClr val="00885C"/>
              </a:buClr>
            </a:pPr>
            <a:r>
              <a:rPr lang="en-US" sz="2400" dirty="0"/>
              <a:t>Tomorrow?</a:t>
            </a:r>
          </a:p>
          <a:p>
            <a:pPr marL="777606" lvl="3" indent="-342900">
              <a:buClr>
                <a:srgbClr val="00885C"/>
              </a:buClr>
            </a:pPr>
            <a:r>
              <a:rPr lang="en-US" sz="2000" dirty="0"/>
              <a:t>What is the point of an industry that is one of the most profitable if it falls short when we need it most?</a:t>
            </a:r>
          </a:p>
          <a:p>
            <a:pPr marL="777606" lvl="3" indent="-342900">
              <a:buClr>
                <a:srgbClr val="00885C"/>
              </a:buClr>
            </a:pPr>
            <a:r>
              <a:rPr lang="en-US" sz="2000" dirty="0"/>
              <a:t>Successful collaboration with other players in race to develop treatments</a:t>
            </a:r>
          </a:p>
          <a:p>
            <a:pPr marL="777606" lvl="3" indent="-342900">
              <a:buClr>
                <a:srgbClr val="00885C"/>
              </a:buClr>
            </a:pPr>
            <a:r>
              <a:rPr lang="en-US" sz="2000" dirty="0"/>
              <a:t>Healthcare seen as truly putting patients’ needs first</a:t>
            </a:r>
          </a:p>
          <a:p>
            <a:pPr lvl="2" indent="0">
              <a:buClr>
                <a:srgbClr val="A0BD19"/>
              </a:buClr>
              <a:buNone/>
            </a:pPr>
            <a:endParaRPr lang="en-US" sz="2400" dirty="0"/>
          </a:p>
        </p:txBody>
      </p:sp>
      <p:pic>
        <p:nvPicPr>
          <p:cNvPr id="7" name="Content Placeholder 6" descr="Text&#10;&#10;Description automatically generated">
            <a:extLst>
              <a:ext uri="{FF2B5EF4-FFF2-40B4-BE49-F238E27FC236}">
                <a16:creationId xmlns:a16="http://schemas.microsoft.com/office/drawing/2014/main" id="{1FF449B8-8135-B54C-A269-A37D69584767}"/>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5272568" y="1461333"/>
            <a:ext cx="4241800" cy="2120900"/>
          </a:xfrm>
        </p:spPr>
      </p:pic>
      <p:pic>
        <p:nvPicPr>
          <p:cNvPr id="8" name="Content Placeholder 7" descr="A person holding a sign&#10;&#10;Description automatically generated">
            <a:extLst>
              <a:ext uri="{FF2B5EF4-FFF2-40B4-BE49-F238E27FC236}">
                <a16:creationId xmlns:a16="http://schemas.microsoft.com/office/drawing/2014/main" id="{1EDD7776-AEBF-0043-B909-C5336887ED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2568" y="3991769"/>
            <a:ext cx="4241800" cy="2223165"/>
          </a:xfrm>
          <a:prstGeom prst="rect">
            <a:avLst/>
          </a:prstGeom>
        </p:spPr>
      </p:pic>
    </p:spTree>
    <p:extLst>
      <p:ext uri="{BB962C8B-B14F-4D97-AF65-F5344CB8AC3E}">
        <p14:creationId xmlns:p14="http://schemas.microsoft.com/office/powerpoint/2010/main" val="759384826"/>
      </p:ext>
    </p:extLst>
  </p:cSld>
  <p:clrMapOvr>
    <a:masterClrMapping/>
  </p:clrMapOvr>
  <mc:AlternateContent xmlns:mc="http://schemas.openxmlformats.org/markup-compatibility/2006">
    <mc:Choice xmlns:p14="http://schemas.microsoft.com/office/powerpoint/2010/main" Requires="p14">
      <p:transition spd="slow" p14:dur="10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dissolve">
                                      <p:cBhvr>
                                        <p:cTn id="28" dur="500"/>
                                        <p:tgtEl>
                                          <p:spTgt spid="3">
                                            <p:txEl>
                                              <p:pRg st="3" end="3"/>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dissolve">
                                      <p:cBhvr>
                                        <p:cTn id="31" dur="500"/>
                                        <p:tgtEl>
                                          <p:spTgt spid="3">
                                            <p:txEl>
                                              <p:pRg st="4" end="4"/>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dissolve">
                                      <p:cBhvr>
                                        <p:cTn id="34" dur="500"/>
                                        <p:tgtEl>
                                          <p:spTgt spid="3">
                                            <p:txEl>
                                              <p:pRg st="5" end="5"/>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DAE8D-F2FE-D149-AE0B-884584E3BD62}"/>
              </a:ext>
            </a:extLst>
          </p:cNvPr>
          <p:cNvSpPr>
            <a:spLocks noGrp="1"/>
          </p:cNvSpPr>
          <p:nvPr>
            <p:ph type="title"/>
          </p:nvPr>
        </p:nvSpPr>
        <p:spPr>
          <a:xfrm>
            <a:off x="630912" y="304191"/>
            <a:ext cx="6888595" cy="939632"/>
          </a:xfrm>
        </p:spPr>
        <p:txBody>
          <a:bodyPr anchor="t">
            <a:normAutofit/>
          </a:bodyPr>
          <a:lstStyle/>
          <a:p>
            <a:r>
              <a:rPr lang="en-US" sz="3600" dirty="0"/>
              <a:t>Industry Business Model</a:t>
            </a:r>
          </a:p>
        </p:txBody>
      </p:sp>
      <p:sp>
        <p:nvSpPr>
          <p:cNvPr id="3" name="Content Placeholder 2">
            <a:extLst>
              <a:ext uri="{FF2B5EF4-FFF2-40B4-BE49-F238E27FC236}">
                <a16:creationId xmlns:a16="http://schemas.microsoft.com/office/drawing/2014/main" id="{B9BA8908-964E-2B4A-885F-1D8F425B5C56}"/>
              </a:ext>
            </a:extLst>
          </p:cNvPr>
          <p:cNvSpPr>
            <a:spLocks noGrp="1"/>
          </p:cNvSpPr>
          <p:nvPr>
            <p:ph idx="1"/>
          </p:nvPr>
        </p:nvSpPr>
        <p:spPr>
          <a:xfrm>
            <a:off x="630911" y="1217948"/>
            <a:ext cx="4322884" cy="2466090"/>
          </a:xfrm>
        </p:spPr>
        <p:txBody>
          <a:bodyPr>
            <a:normAutofit/>
          </a:bodyPr>
          <a:lstStyle/>
          <a:p>
            <a:pPr marL="342900" indent="-342900">
              <a:buClr>
                <a:srgbClr val="00885C"/>
              </a:buClr>
              <a:buFont typeface="Arial" panose="020B0604020202020204" pitchFamily="34" charset="0"/>
              <a:buChar char="•"/>
            </a:pPr>
            <a:r>
              <a:rPr lang="en-US" sz="2000" dirty="0"/>
              <a:t>Context</a:t>
            </a:r>
          </a:p>
          <a:p>
            <a:pPr marL="777579" lvl="3" indent="-342900">
              <a:buClr>
                <a:srgbClr val="00885C"/>
              </a:buClr>
            </a:pPr>
            <a:r>
              <a:rPr lang="en-US" sz="1600" dirty="0"/>
              <a:t>Questioning idea of purpose of business as maximizing shareholder value</a:t>
            </a:r>
          </a:p>
          <a:p>
            <a:pPr marL="777579" lvl="3" indent="-342900">
              <a:buClr>
                <a:srgbClr val="00885C"/>
              </a:buClr>
            </a:pPr>
            <a:r>
              <a:rPr lang="en-US" sz="1600" dirty="0"/>
              <a:t>Organizations should have priorities beyond increasing financial returns</a:t>
            </a:r>
          </a:p>
          <a:p>
            <a:pPr lvl="2" indent="0">
              <a:buClr>
                <a:srgbClr val="00885C"/>
              </a:buClr>
              <a:buNone/>
            </a:pPr>
            <a:endParaRPr lang="en-US" sz="1100" dirty="0"/>
          </a:p>
        </p:txBody>
      </p:sp>
      <p:sp>
        <p:nvSpPr>
          <p:cNvPr id="10" name="Content Placeholder 3">
            <a:extLst>
              <a:ext uri="{FF2B5EF4-FFF2-40B4-BE49-F238E27FC236}">
                <a16:creationId xmlns:a16="http://schemas.microsoft.com/office/drawing/2014/main" id="{B67A7F2D-68C6-4958-BA17-AE9B5AB14FBA}"/>
              </a:ext>
            </a:extLst>
          </p:cNvPr>
          <p:cNvSpPr>
            <a:spLocks noGrp="1"/>
          </p:cNvSpPr>
          <p:nvPr>
            <p:ph idx="13"/>
          </p:nvPr>
        </p:nvSpPr>
        <p:spPr>
          <a:xfrm>
            <a:off x="5130286" y="1231104"/>
            <a:ext cx="4612349" cy="2466090"/>
          </a:xfrm>
        </p:spPr>
        <p:txBody>
          <a:bodyPr/>
          <a:lstStyle/>
          <a:p>
            <a:pPr marL="342900" indent="-342900">
              <a:buClr>
                <a:srgbClr val="00885C"/>
              </a:buClr>
              <a:buFont typeface="Arial" panose="020B0604020202020204" pitchFamily="34" charset="0"/>
              <a:buChar char="•"/>
            </a:pPr>
            <a:r>
              <a:rPr lang="en-US" sz="2000" dirty="0"/>
              <a:t>Healthcare industry response</a:t>
            </a:r>
          </a:p>
          <a:p>
            <a:pPr marL="777631" lvl="3" indent="-342900">
              <a:buClr>
                <a:srgbClr val="00885C"/>
              </a:buClr>
            </a:pPr>
            <a:r>
              <a:rPr lang="en-US" sz="1600" dirty="0"/>
              <a:t>Guided in principle by patient centricity</a:t>
            </a:r>
          </a:p>
          <a:p>
            <a:pPr marL="777579" lvl="3" indent="-342900">
              <a:buClr>
                <a:srgbClr val="00885C"/>
              </a:buClr>
            </a:pPr>
            <a:r>
              <a:rPr lang="en-US" sz="1600" dirty="0"/>
              <a:t>Double down on developing products that help protect public health and find cures to diseases—with success</a:t>
            </a:r>
          </a:p>
          <a:p>
            <a:pPr marL="777579" lvl="3" indent="-342900">
              <a:buClr>
                <a:srgbClr val="00885C"/>
              </a:buClr>
            </a:pPr>
            <a:r>
              <a:rPr lang="en-US" sz="1600" dirty="0"/>
              <a:t>BUT hugely expensive, insufficient focus on big-killer diseases, escalating prices of medications</a:t>
            </a:r>
          </a:p>
          <a:p>
            <a:pPr marL="777579" lvl="3" indent="-342900">
              <a:buClr>
                <a:srgbClr val="00885C"/>
              </a:buClr>
            </a:pPr>
            <a:r>
              <a:rPr lang="en-US" sz="1600" dirty="0"/>
              <a:t>Industry reliance on competition-based model</a:t>
            </a:r>
          </a:p>
          <a:p>
            <a:endParaRPr lang="en-US" dirty="0"/>
          </a:p>
        </p:txBody>
      </p:sp>
      <p:pic>
        <p:nvPicPr>
          <p:cNvPr id="5" name="Content Placeholder 4" descr="A screenshot of a social media post&#10;&#10;Description automatically generated">
            <a:extLst>
              <a:ext uri="{FF2B5EF4-FFF2-40B4-BE49-F238E27FC236}">
                <a16:creationId xmlns:a16="http://schemas.microsoft.com/office/drawing/2014/main" id="{C56C18B3-14B0-0D44-9F32-27321C82ADD3}"/>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tretch/>
        </p:blipFill>
        <p:spPr bwMode="auto">
          <a:xfrm>
            <a:off x="1821713" y="3697194"/>
            <a:ext cx="6209414" cy="3091733"/>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7620337"/>
      </p:ext>
    </p:extLst>
  </p:cSld>
  <p:clrMapOvr>
    <a:masterClrMapping/>
  </p:clrMapOvr>
  <mc:AlternateContent xmlns:mc="http://schemas.openxmlformats.org/markup-compatibility/2006">
    <mc:Choice xmlns:p14="http://schemas.microsoft.com/office/powerpoint/2010/main" Requires="p14">
      <p:transition spd="slow" p14:dur="10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dissolve">
                                      <p:cBhvr>
                                        <p:cTn id="23" dur="500"/>
                                        <p:tgtEl>
                                          <p:spTgt spid="10">
                                            <p:txEl>
                                              <p:pRg st="0" end="0"/>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dissolve">
                                      <p:cBhvr>
                                        <p:cTn id="26" dur="500"/>
                                        <p:tgtEl>
                                          <p:spTgt spid="10">
                                            <p:txEl>
                                              <p:pRg st="1" end="1"/>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Effect transition="in" filter="dissolve">
                                      <p:cBhvr>
                                        <p:cTn id="29" dur="500"/>
                                        <p:tgtEl>
                                          <p:spTgt spid="10">
                                            <p:txEl>
                                              <p:pRg st="2" end="2"/>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Effect transition="in" filter="dissolve">
                                      <p:cBhvr>
                                        <p:cTn id="32" dur="500"/>
                                        <p:tgtEl>
                                          <p:spTgt spid="10">
                                            <p:txEl>
                                              <p:pRg st="3" end="3"/>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Effect transition="in" filter="dissolve">
                                      <p:cBhvr>
                                        <p:cTn id="35"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build="p"/>
    </p:bldLst>
  </p:timing>
</p:sld>
</file>

<file path=ppt/theme/theme1.xml><?xml version="1.0" encoding="utf-8"?>
<a:theme xmlns:a="http://schemas.openxmlformats.org/drawingml/2006/main" name="Office Theme">
  <a:themeElements>
    <a:clrScheme name="INSEAD">
      <a:dk1>
        <a:srgbClr val="000000"/>
      </a:dk1>
      <a:lt1>
        <a:sysClr val="window" lastClr="FFFFFF"/>
      </a:lt1>
      <a:dk2>
        <a:srgbClr val="005548"/>
      </a:dk2>
      <a:lt2>
        <a:srgbClr val="E7E6E6"/>
      </a:lt2>
      <a:accent1>
        <a:srgbClr val="F38B32"/>
      </a:accent1>
      <a:accent2>
        <a:srgbClr val="019F6E"/>
      </a:accent2>
      <a:accent3>
        <a:srgbClr val="4F306B"/>
      </a:accent3>
      <a:accent4>
        <a:srgbClr val="00684B"/>
      </a:accent4>
      <a:accent5>
        <a:srgbClr val="8883BD"/>
      </a:accent5>
      <a:accent6>
        <a:srgbClr val="91172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SEAD template v1.potx" id="{6E9D0361-4F02-480F-98B7-A222CCE8B3AF}" vid="{639721E0-FFF1-4914-97EF-3AB9662389D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581</Words>
  <Application>Microsoft Macintosh PowerPoint</Application>
  <PresentationFormat>Custom</PresentationFormat>
  <Paragraphs>65</Paragraphs>
  <Slides>12</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Times New Roman</vt:lpstr>
      <vt:lpstr>Office Theme</vt:lpstr>
      <vt:lpstr>1_Office Theme</vt:lpstr>
      <vt:lpstr>Healthcare Industry Responses to the Pandemic: An Opportunity to Rebuild Trust?</vt:lpstr>
      <vt:lpstr>Poll Question</vt:lpstr>
      <vt:lpstr>Healthcare Industry &amp; COVID-19 </vt:lpstr>
      <vt:lpstr>Healthcare Industry &amp; COVID-19</vt:lpstr>
      <vt:lpstr>The Trust Deficit (Edelman 2017)</vt:lpstr>
      <vt:lpstr>Trust in Healthcare (Edelman 2019)</vt:lpstr>
      <vt:lpstr>Trust in Healthcare (Edelman 2019)</vt:lpstr>
      <vt:lpstr>Healthcare Industry Reputation</vt:lpstr>
      <vt:lpstr>Industry Business Model</vt:lpstr>
      <vt:lpstr>Fighting the Pandemic Collectively</vt:lpstr>
      <vt:lpstr>Healthcare Industry Response to COVID-19?</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Healthcare Industry Responses to the Pandemic: An Opportunity to Rebuild Trust?</dc:title>
  <dc:creator>SMITH Craig</dc:creator>
  <cp:lastModifiedBy>SMITH Craig</cp:lastModifiedBy>
  <cp:revision>8</cp:revision>
  <dcterms:created xsi:type="dcterms:W3CDTF">2020-11-11T12:15:23Z</dcterms:created>
  <dcterms:modified xsi:type="dcterms:W3CDTF">2020-11-11T12:55:27Z</dcterms:modified>
</cp:coreProperties>
</file>