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28"/>
  </p:notesMasterIdLst>
  <p:sldIdLst>
    <p:sldId id="290" r:id="rId7"/>
    <p:sldId id="451" r:id="rId8"/>
    <p:sldId id="373" r:id="rId9"/>
    <p:sldId id="399" r:id="rId10"/>
    <p:sldId id="432" r:id="rId11"/>
    <p:sldId id="421" r:id="rId12"/>
    <p:sldId id="448" r:id="rId13"/>
    <p:sldId id="403" r:id="rId14"/>
    <p:sldId id="437" r:id="rId15"/>
    <p:sldId id="442" r:id="rId16"/>
    <p:sldId id="438" r:id="rId17"/>
    <p:sldId id="444" r:id="rId18"/>
    <p:sldId id="443" r:id="rId19"/>
    <p:sldId id="434" r:id="rId20"/>
    <p:sldId id="435" r:id="rId21"/>
    <p:sldId id="445" r:id="rId22"/>
    <p:sldId id="446" r:id="rId23"/>
    <p:sldId id="405" r:id="rId24"/>
    <p:sldId id="436" r:id="rId25"/>
    <p:sldId id="452" r:id="rId26"/>
    <p:sldId id="41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D9251"/>
    <a:srgbClr val="55CD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" userId="9d78f8cc-6d8c-4c69-9630-11616c2386d9" providerId="ADAL" clId="{F4BD8FDF-F4A6-4E85-A966-66DF9760672C}"/>
    <pc:docChg chg="undo modSld">
      <pc:chgData name="Emilie" userId="9d78f8cc-6d8c-4c69-9630-11616c2386d9" providerId="ADAL" clId="{F4BD8FDF-F4A6-4E85-A966-66DF9760672C}" dt="2020-11-06T16:20:41.595" v="20" actId="6549"/>
      <pc:docMkLst>
        <pc:docMk/>
      </pc:docMkLst>
      <pc:sldChg chg="modNotes">
        <pc:chgData name="Emilie" userId="9d78f8cc-6d8c-4c69-9630-11616c2386d9" providerId="ADAL" clId="{F4BD8FDF-F4A6-4E85-A966-66DF9760672C}" dt="2020-11-06T16:19:17.937" v="0" actId="6549"/>
        <pc:sldMkLst>
          <pc:docMk/>
          <pc:sldMk cId="1676494730" sldId="373"/>
        </pc:sldMkLst>
      </pc:sldChg>
      <pc:sldChg chg="modNotes">
        <pc:chgData name="Emilie" userId="9d78f8cc-6d8c-4c69-9630-11616c2386d9" providerId="ADAL" clId="{F4BD8FDF-F4A6-4E85-A966-66DF9760672C}" dt="2020-11-06T16:19:24.328" v="1" actId="6549"/>
        <pc:sldMkLst>
          <pc:docMk/>
          <pc:sldMk cId="827844410" sldId="399"/>
        </pc:sldMkLst>
      </pc:sldChg>
      <pc:sldChg chg="modNotes">
        <pc:chgData name="Emilie" userId="9d78f8cc-6d8c-4c69-9630-11616c2386d9" providerId="ADAL" clId="{F4BD8FDF-F4A6-4E85-A966-66DF9760672C}" dt="2020-11-06T16:19:42.682" v="5" actId="6549"/>
        <pc:sldMkLst>
          <pc:docMk/>
          <pc:sldMk cId="3560128730" sldId="403"/>
        </pc:sldMkLst>
      </pc:sldChg>
      <pc:sldChg chg="modNotes">
        <pc:chgData name="Emilie" userId="9d78f8cc-6d8c-4c69-9630-11616c2386d9" providerId="ADAL" clId="{F4BD8FDF-F4A6-4E85-A966-66DF9760672C}" dt="2020-11-06T16:20:41.595" v="20" actId="6549"/>
        <pc:sldMkLst>
          <pc:docMk/>
          <pc:sldMk cId="3682025677" sldId="405"/>
        </pc:sldMkLst>
      </pc:sldChg>
      <pc:sldChg chg="modNotes">
        <pc:chgData name="Emilie" userId="9d78f8cc-6d8c-4c69-9630-11616c2386d9" providerId="ADAL" clId="{F4BD8FDF-F4A6-4E85-A966-66DF9760672C}" dt="2020-11-06T16:19:33.833" v="3" actId="6549"/>
        <pc:sldMkLst>
          <pc:docMk/>
          <pc:sldMk cId="4199471618" sldId="421"/>
        </pc:sldMkLst>
      </pc:sldChg>
      <pc:sldChg chg="modNotes">
        <pc:chgData name="Emilie" userId="9d78f8cc-6d8c-4c69-9630-11616c2386d9" providerId="ADAL" clId="{F4BD8FDF-F4A6-4E85-A966-66DF9760672C}" dt="2020-11-06T16:19:29.669" v="2" actId="6549"/>
        <pc:sldMkLst>
          <pc:docMk/>
          <pc:sldMk cId="2728594037" sldId="432"/>
        </pc:sldMkLst>
      </pc:sldChg>
      <pc:sldChg chg="modNotes">
        <pc:chgData name="Emilie" userId="9d78f8cc-6d8c-4c69-9630-11616c2386d9" providerId="ADAL" clId="{F4BD8FDF-F4A6-4E85-A966-66DF9760672C}" dt="2020-11-06T16:20:09.675" v="12" actId="6549"/>
        <pc:sldMkLst>
          <pc:docMk/>
          <pc:sldMk cId="168027645" sldId="434"/>
        </pc:sldMkLst>
      </pc:sldChg>
      <pc:sldChg chg="modNotes">
        <pc:chgData name="Emilie" userId="9d78f8cc-6d8c-4c69-9630-11616c2386d9" providerId="ADAL" clId="{F4BD8FDF-F4A6-4E85-A966-66DF9760672C}" dt="2020-11-06T16:20:13.709" v="13" actId="6549"/>
        <pc:sldMkLst>
          <pc:docMk/>
          <pc:sldMk cId="1669152518" sldId="435"/>
        </pc:sldMkLst>
      </pc:sldChg>
      <pc:sldChg chg="modNotes">
        <pc:chgData name="Emilie" userId="9d78f8cc-6d8c-4c69-9630-11616c2386d9" providerId="ADAL" clId="{F4BD8FDF-F4A6-4E85-A966-66DF9760672C}" dt="2020-11-06T16:20:31.714" v="16" actId="6549"/>
        <pc:sldMkLst>
          <pc:docMk/>
          <pc:sldMk cId="1940925749" sldId="436"/>
        </pc:sldMkLst>
      </pc:sldChg>
      <pc:sldChg chg="modNotes">
        <pc:chgData name="Emilie" userId="9d78f8cc-6d8c-4c69-9630-11616c2386d9" providerId="ADAL" clId="{F4BD8FDF-F4A6-4E85-A966-66DF9760672C}" dt="2020-11-06T16:19:46.794" v="6" actId="6549"/>
        <pc:sldMkLst>
          <pc:docMk/>
          <pc:sldMk cId="998900345" sldId="437"/>
        </pc:sldMkLst>
      </pc:sldChg>
      <pc:sldChg chg="modNotes">
        <pc:chgData name="Emilie" userId="9d78f8cc-6d8c-4c69-9630-11616c2386d9" providerId="ADAL" clId="{F4BD8FDF-F4A6-4E85-A966-66DF9760672C}" dt="2020-11-06T16:19:55.348" v="8" actId="6549"/>
        <pc:sldMkLst>
          <pc:docMk/>
          <pc:sldMk cId="618418451" sldId="438"/>
        </pc:sldMkLst>
      </pc:sldChg>
      <pc:sldChg chg="modNotes">
        <pc:chgData name="Emilie" userId="9d78f8cc-6d8c-4c69-9630-11616c2386d9" providerId="ADAL" clId="{F4BD8FDF-F4A6-4E85-A966-66DF9760672C}" dt="2020-11-06T16:19:51.167" v="7" actId="6549"/>
        <pc:sldMkLst>
          <pc:docMk/>
          <pc:sldMk cId="3803569527" sldId="442"/>
        </pc:sldMkLst>
      </pc:sldChg>
      <pc:sldChg chg="modNotes">
        <pc:chgData name="Emilie" userId="9d78f8cc-6d8c-4c69-9630-11616c2386d9" providerId="ADAL" clId="{F4BD8FDF-F4A6-4E85-A966-66DF9760672C}" dt="2020-11-06T16:20:05.452" v="11" actId="6549"/>
        <pc:sldMkLst>
          <pc:docMk/>
          <pc:sldMk cId="3477164986" sldId="443"/>
        </pc:sldMkLst>
      </pc:sldChg>
      <pc:sldChg chg="modNotes">
        <pc:chgData name="Emilie" userId="9d78f8cc-6d8c-4c69-9630-11616c2386d9" providerId="ADAL" clId="{F4BD8FDF-F4A6-4E85-A966-66DF9760672C}" dt="2020-11-06T16:20:01.188" v="10" actId="1036"/>
        <pc:sldMkLst>
          <pc:docMk/>
          <pc:sldMk cId="1706301506" sldId="444"/>
        </pc:sldMkLst>
      </pc:sldChg>
      <pc:sldChg chg="modNotes">
        <pc:chgData name="Emilie" userId="9d78f8cc-6d8c-4c69-9630-11616c2386d9" providerId="ADAL" clId="{F4BD8FDF-F4A6-4E85-A966-66DF9760672C}" dt="2020-11-06T16:20:18.551" v="14" actId="6549"/>
        <pc:sldMkLst>
          <pc:docMk/>
          <pc:sldMk cId="3368889993" sldId="445"/>
        </pc:sldMkLst>
      </pc:sldChg>
      <pc:sldChg chg="modNotes">
        <pc:chgData name="Emilie" userId="9d78f8cc-6d8c-4c69-9630-11616c2386d9" providerId="ADAL" clId="{F4BD8FDF-F4A6-4E85-A966-66DF9760672C}" dt="2020-11-06T16:20:35.772" v="17" actId="6549"/>
        <pc:sldMkLst>
          <pc:docMk/>
          <pc:sldMk cId="273616362" sldId="446"/>
        </pc:sldMkLst>
      </pc:sldChg>
      <pc:sldChg chg="modNotes">
        <pc:chgData name="Emilie" userId="9d78f8cc-6d8c-4c69-9630-11616c2386d9" providerId="ADAL" clId="{F4BD8FDF-F4A6-4E85-A966-66DF9760672C}" dt="2020-11-06T16:19:37.871" v="4" actId="6549"/>
        <pc:sldMkLst>
          <pc:docMk/>
          <pc:sldMk cId="1970932610" sldId="448"/>
        </pc:sldMkLst>
      </pc:sldChg>
      <pc:sldChg chg="modNotes">
        <pc:chgData name="Emilie" userId="9d78f8cc-6d8c-4c69-9630-11616c2386d9" providerId="ADAL" clId="{F4BD8FDF-F4A6-4E85-A966-66DF9760672C}" dt="2020-11-06T16:20:26.045" v="15" actId="6549"/>
        <pc:sldMkLst>
          <pc:docMk/>
          <pc:sldMk cId="3863455605" sldId="45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A834E-7323-42B0-BD73-36FC19EF39D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D487788-4718-48D4-B7ED-5F932CAEC535}">
      <dgm:prSet phldrT="[Text]"/>
      <dgm:spPr>
        <a:xfrm>
          <a:off x="192234" y="3942902"/>
          <a:ext cx="1684119" cy="14762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 Condensed" panose="020B0606020104020203" pitchFamily="34" charset="0"/>
              <a:ea typeface="+mn-ea"/>
              <a:cs typeface="+mn-cs"/>
            </a:rPr>
            <a:t>Facts &amp; Issues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 Condensed" panose="020B0606020104020203" pitchFamily="34" charset="0"/>
            <a:ea typeface="+mn-ea"/>
            <a:cs typeface="+mn-cs"/>
          </a:endParaRPr>
        </a:p>
      </dgm:t>
    </dgm:pt>
    <dgm:pt modelId="{F1C9A909-1365-45DC-9844-B59FCC159E49}" type="parTrans" cxnId="{34714062-04C3-4AE3-90FE-807C7AF04159}">
      <dgm:prSet/>
      <dgm:spPr/>
      <dgm:t>
        <a:bodyPr/>
        <a:lstStyle/>
        <a:p>
          <a:endParaRPr lang="en-GB"/>
        </a:p>
      </dgm:t>
    </dgm:pt>
    <dgm:pt modelId="{BC8D4C0C-5602-416C-8B5B-F9105986476C}" type="sibTrans" cxnId="{34714062-04C3-4AE3-90FE-807C7AF04159}">
      <dgm:prSet/>
      <dgm:spPr/>
      <dgm:t>
        <a:bodyPr/>
        <a:lstStyle/>
        <a:p>
          <a:endParaRPr lang="en-GB"/>
        </a:p>
      </dgm:t>
    </dgm:pt>
    <dgm:pt modelId="{B33181C2-8D8D-483F-B69C-0231B200AC8A}">
      <dgm:prSet phldrT="[Text]"/>
      <dgm:spPr>
        <a:xfrm>
          <a:off x="2253925" y="3432734"/>
          <a:ext cx="1684119" cy="14762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 Condensed" panose="020B0606020104020203" pitchFamily="34" charset="0"/>
              <a:ea typeface="+mn-ea"/>
              <a:cs typeface="+mn-cs"/>
            </a:rPr>
            <a:t>Rules &amp; Guidelines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 Condensed" panose="020B0606020104020203" pitchFamily="34" charset="0"/>
            <a:ea typeface="+mn-ea"/>
            <a:cs typeface="+mn-cs"/>
          </a:endParaRPr>
        </a:p>
      </dgm:t>
    </dgm:pt>
    <dgm:pt modelId="{2F3EA870-68C3-4F51-9E62-F442B6E990AA}" type="parTrans" cxnId="{7A5360C7-6BD2-41D8-8995-6ABC0756420C}">
      <dgm:prSet/>
      <dgm:spPr/>
      <dgm:t>
        <a:bodyPr/>
        <a:lstStyle/>
        <a:p>
          <a:endParaRPr lang="en-GB"/>
        </a:p>
      </dgm:t>
    </dgm:pt>
    <dgm:pt modelId="{ABC96D67-E01C-4E44-8BF3-D0C3A6356C53}" type="sibTrans" cxnId="{7A5360C7-6BD2-41D8-8995-6ABC0756420C}">
      <dgm:prSet/>
      <dgm:spPr/>
      <dgm:t>
        <a:bodyPr/>
        <a:lstStyle/>
        <a:p>
          <a:endParaRPr lang="en-GB"/>
        </a:p>
      </dgm:t>
    </dgm:pt>
    <dgm:pt modelId="{AD1EACDF-3448-4C65-BE97-CA5384274A8F}">
      <dgm:prSet phldrT="[Text]"/>
      <dgm:spPr>
        <a:xfrm>
          <a:off x="4315617" y="2922566"/>
          <a:ext cx="1684119" cy="14762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 Condensed" panose="020B0606020104020203" pitchFamily="34" charset="0"/>
              <a:ea typeface="+mn-ea"/>
              <a:cs typeface="+mn-cs"/>
            </a:rPr>
            <a:t>Questioning actions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 Condensed" panose="020B0606020104020203" pitchFamily="34" charset="0"/>
            <a:ea typeface="+mn-ea"/>
            <a:cs typeface="+mn-cs"/>
          </a:endParaRPr>
        </a:p>
      </dgm:t>
    </dgm:pt>
    <dgm:pt modelId="{C8E4569D-FBB3-4F17-A080-C4A820D396C2}" type="parTrans" cxnId="{FDD59B68-A970-4C86-8C20-B3DC60E353D5}">
      <dgm:prSet/>
      <dgm:spPr/>
      <dgm:t>
        <a:bodyPr/>
        <a:lstStyle/>
        <a:p>
          <a:endParaRPr lang="en-GB"/>
        </a:p>
      </dgm:t>
    </dgm:pt>
    <dgm:pt modelId="{21963FB0-C16C-4007-B725-E229EED6F0D3}" type="sibTrans" cxnId="{FDD59B68-A970-4C86-8C20-B3DC60E353D5}">
      <dgm:prSet/>
      <dgm:spPr/>
      <dgm:t>
        <a:bodyPr/>
        <a:lstStyle/>
        <a:p>
          <a:endParaRPr lang="en-GB"/>
        </a:p>
      </dgm:t>
    </dgm:pt>
    <dgm:pt modelId="{1F0AA91C-56A4-43F6-B0F3-1F3C2039B9C4}">
      <dgm:prSet phldrT="[Text]"/>
      <dgm:spPr>
        <a:xfrm>
          <a:off x="6377309" y="2412399"/>
          <a:ext cx="1684119" cy="14762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 Condensed" panose="020B0606020104020203" pitchFamily="34" charset="0"/>
              <a:ea typeface="+mn-ea"/>
              <a:cs typeface="+mn-cs"/>
            </a:rPr>
            <a:t>Image of UNHCR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 Condensed" panose="020B0606020104020203" pitchFamily="34" charset="0"/>
            <a:ea typeface="+mn-ea"/>
            <a:cs typeface="+mn-cs"/>
          </a:endParaRPr>
        </a:p>
      </dgm:t>
    </dgm:pt>
    <dgm:pt modelId="{9B64808C-D0CE-4498-8589-E1917EAFE1DC}" type="parTrans" cxnId="{410E942C-53EA-43D5-9FF7-63361BB4B284}">
      <dgm:prSet/>
      <dgm:spPr/>
      <dgm:t>
        <a:bodyPr/>
        <a:lstStyle/>
        <a:p>
          <a:endParaRPr lang="en-GB"/>
        </a:p>
      </dgm:t>
    </dgm:pt>
    <dgm:pt modelId="{ACF53995-0DA1-4E72-BC62-17FB8E898F42}" type="sibTrans" cxnId="{410E942C-53EA-43D5-9FF7-63361BB4B284}">
      <dgm:prSet/>
      <dgm:spPr/>
      <dgm:t>
        <a:bodyPr/>
        <a:lstStyle/>
        <a:p>
          <a:endParaRPr lang="en-GB"/>
        </a:p>
      </dgm:t>
    </dgm:pt>
    <dgm:pt modelId="{6E880B58-DC2E-4ED1-9304-893CDC9086EC}">
      <dgm:prSet phldrT="[Text]"/>
      <dgm:spPr>
        <a:xfrm>
          <a:off x="8439000" y="1902231"/>
          <a:ext cx="1684119" cy="14762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 Condensed" panose="020B0606020104020203" pitchFamily="34" charset="0"/>
              <a:ea typeface="+mn-ea"/>
              <a:cs typeface="+mn-cs"/>
            </a:rPr>
            <a:t>In the News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 Condensed" panose="020B0606020104020203" pitchFamily="34" charset="0"/>
            <a:ea typeface="+mn-ea"/>
            <a:cs typeface="+mn-cs"/>
          </a:endParaRPr>
        </a:p>
      </dgm:t>
    </dgm:pt>
    <dgm:pt modelId="{1AF0C1E4-A5EC-4B09-BC75-E4F5B8DE97EA}" type="parTrans" cxnId="{9560959E-610E-4E9B-93BA-94EBEBD73EA6}">
      <dgm:prSet/>
      <dgm:spPr/>
      <dgm:t>
        <a:bodyPr/>
        <a:lstStyle/>
        <a:p>
          <a:endParaRPr lang="en-GB"/>
        </a:p>
      </dgm:t>
    </dgm:pt>
    <dgm:pt modelId="{D4FE82A0-E1A7-4E07-A6EB-FABBCE71D1FD}" type="sibTrans" cxnId="{9560959E-610E-4E9B-93BA-94EBEBD73EA6}">
      <dgm:prSet/>
      <dgm:spPr/>
      <dgm:t>
        <a:bodyPr/>
        <a:lstStyle/>
        <a:p>
          <a:endParaRPr lang="en-GB"/>
        </a:p>
      </dgm:t>
    </dgm:pt>
    <dgm:pt modelId="{B392EF32-FD5A-4437-AB26-7A273F261A7D}">
      <dgm:prSet phldrT="[Text]"/>
      <dgm:spPr>
        <a:xfrm>
          <a:off x="10500692" y="1392064"/>
          <a:ext cx="1684119" cy="14762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 Condensed" panose="020B0606020104020203" pitchFamily="34" charset="0"/>
              <a:ea typeface="+mn-ea"/>
              <a:cs typeface="+mn-cs"/>
            </a:rPr>
            <a:t>External Help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 Condensed" panose="020B0606020104020203" pitchFamily="34" charset="0"/>
            <a:ea typeface="+mn-ea"/>
            <a:cs typeface="+mn-cs"/>
          </a:endParaRPr>
        </a:p>
      </dgm:t>
    </dgm:pt>
    <dgm:pt modelId="{CA657D36-F702-4C87-9773-0E584B58289D}" type="parTrans" cxnId="{522794EB-5DA8-4800-A13A-B68F41924CA3}">
      <dgm:prSet/>
      <dgm:spPr/>
      <dgm:t>
        <a:bodyPr/>
        <a:lstStyle/>
        <a:p>
          <a:endParaRPr lang="en-GB"/>
        </a:p>
      </dgm:t>
    </dgm:pt>
    <dgm:pt modelId="{B1610611-BF75-4FC6-8F65-797692708E2B}" type="sibTrans" cxnId="{522794EB-5DA8-4800-A13A-B68F41924CA3}">
      <dgm:prSet/>
      <dgm:spPr/>
      <dgm:t>
        <a:bodyPr/>
        <a:lstStyle/>
        <a:p>
          <a:endParaRPr lang="en-GB"/>
        </a:p>
      </dgm:t>
    </dgm:pt>
    <dgm:pt modelId="{0A4080C2-45C9-42FD-A9D7-5900312E446E}" type="pres">
      <dgm:prSet presAssocID="{8E6A834E-7323-42B0-BD73-36FC19EF39D3}" presName="rootnode" presStyleCnt="0">
        <dgm:presLayoutVars>
          <dgm:chMax/>
          <dgm:chPref/>
          <dgm:dir/>
          <dgm:animLvl val="lvl"/>
        </dgm:presLayoutVars>
      </dgm:prSet>
      <dgm:spPr/>
    </dgm:pt>
    <dgm:pt modelId="{7A057E81-F650-4D75-A9EC-4DBDF6C0FFCD}" type="pres">
      <dgm:prSet presAssocID="{9D487788-4718-48D4-B7ED-5F932CAEC535}" presName="composite" presStyleCnt="0"/>
      <dgm:spPr/>
    </dgm:pt>
    <dgm:pt modelId="{9D6D4992-5CDC-432F-BC51-B3C5733D3716}" type="pres">
      <dgm:prSet presAssocID="{9D487788-4718-48D4-B7ED-5F932CAEC535}" presName="LShape" presStyleLbl="alignNode1" presStyleIdx="0" presStyleCnt="11"/>
      <dgm:spPr>
        <a:xfrm rot="5400000">
          <a:off x="379368" y="3385540"/>
          <a:ext cx="1121066" cy="1865429"/>
        </a:xfrm>
        <a:prstGeom prst="corner">
          <a:avLst>
            <a:gd name="adj1" fmla="val 16120"/>
            <a:gd name="adj2" fmla="val 1611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77FD6CD-55E1-41FC-9740-C08A918200BB}" type="pres">
      <dgm:prSet presAssocID="{9D487788-4718-48D4-B7ED-5F932CAEC535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83050DFF-8561-4228-AFD5-17F38A4CD4D7}" type="pres">
      <dgm:prSet presAssocID="{9D487788-4718-48D4-B7ED-5F932CAEC535}" presName="Triangle" presStyleLbl="alignNode1" presStyleIdx="1" presStyleCnt="11"/>
      <dgm:spPr>
        <a:xfrm>
          <a:off x="1558595" y="3248205"/>
          <a:ext cx="317758" cy="317758"/>
        </a:xfrm>
        <a:prstGeom prst="triangle">
          <a:avLst>
            <a:gd name="adj" fmla="val 10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E8505C3-F343-4E62-8890-49EEA6A29076}" type="pres">
      <dgm:prSet presAssocID="{BC8D4C0C-5602-416C-8B5B-F9105986476C}" presName="sibTrans" presStyleCnt="0"/>
      <dgm:spPr/>
    </dgm:pt>
    <dgm:pt modelId="{521EBE30-A4E3-4A2E-84CE-E90C5A4E71EC}" type="pres">
      <dgm:prSet presAssocID="{BC8D4C0C-5602-416C-8B5B-F9105986476C}" presName="space" presStyleCnt="0"/>
      <dgm:spPr/>
    </dgm:pt>
    <dgm:pt modelId="{944A36FE-C4AF-4556-888F-BE209DBA0AD5}" type="pres">
      <dgm:prSet presAssocID="{B33181C2-8D8D-483F-B69C-0231B200AC8A}" presName="composite" presStyleCnt="0"/>
      <dgm:spPr/>
    </dgm:pt>
    <dgm:pt modelId="{2D2C81F8-76C4-49A3-8538-A796CA818AD0}" type="pres">
      <dgm:prSet presAssocID="{B33181C2-8D8D-483F-B69C-0231B200AC8A}" presName="LShape" presStyleLbl="alignNode1" presStyleIdx="2" presStyleCnt="11"/>
      <dgm:spPr>
        <a:xfrm rot="5400000">
          <a:off x="2441059" y="2875373"/>
          <a:ext cx="1121066" cy="1865429"/>
        </a:xfrm>
        <a:prstGeom prst="corner">
          <a:avLst>
            <a:gd name="adj1" fmla="val 16120"/>
            <a:gd name="adj2" fmla="val 1611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CFBE9B4-35B3-401F-810D-640386FD21F5}" type="pres">
      <dgm:prSet presAssocID="{B33181C2-8D8D-483F-B69C-0231B200AC8A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A77F8C17-758E-4115-9C1D-D84C58702750}" type="pres">
      <dgm:prSet presAssocID="{B33181C2-8D8D-483F-B69C-0231B200AC8A}" presName="Triangle" presStyleLbl="alignNode1" presStyleIdx="3" presStyleCnt="11"/>
      <dgm:spPr>
        <a:xfrm>
          <a:off x="3620287" y="2738038"/>
          <a:ext cx="317758" cy="317758"/>
        </a:xfrm>
        <a:prstGeom prst="triangle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D2B32D5-119F-4C34-B5D5-5022C099603B}" type="pres">
      <dgm:prSet presAssocID="{ABC96D67-E01C-4E44-8BF3-D0C3A6356C53}" presName="sibTrans" presStyleCnt="0"/>
      <dgm:spPr/>
    </dgm:pt>
    <dgm:pt modelId="{F5B300E5-97CA-41A6-BE6A-F37B618DEFFA}" type="pres">
      <dgm:prSet presAssocID="{ABC96D67-E01C-4E44-8BF3-D0C3A6356C53}" presName="space" presStyleCnt="0"/>
      <dgm:spPr/>
    </dgm:pt>
    <dgm:pt modelId="{E28F9996-7F2F-41F6-A31D-6EE53C27A564}" type="pres">
      <dgm:prSet presAssocID="{AD1EACDF-3448-4C65-BE97-CA5384274A8F}" presName="composite" presStyleCnt="0"/>
      <dgm:spPr/>
    </dgm:pt>
    <dgm:pt modelId="{447849C4-0D2E-4A3A-AA49-753CB5E23335}" type="pres">
      <dgm:prSet presAssocID="{AD1EACDF-3448-4C65-BE97-CA5384274A8F}" presName="LShape" presStyleLbl="alignNode1" presStyleIdx="4" presStyleCnt="11"/>
      <dgm:spPr>
        <a:xfrm rot="5400000">
          <a:off x="4502751" y="2365205"/>
          <a:ext cx="1121066" cy="1865429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3A71921-A8D2-42C6-8888-EF910ACCB5D7}" type="pres">
      <dgm:prSet presAssocID="{AD1EACDF-3448-4C65-BE97-CA5384274A8F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E76FF5A-75AF-4219-9B13-06B0529A6553}" type="pres">
      <dgm:prSet presAssocID="{AD1EACDF-3448-4C65-BE97-CA5384274A8F}" presName="Triangle" presStyleLbl="alignNode1" presStyleIdx="5" presStyleCnt="11"/>
      <dgm:spPr>
        <a:xfrm>
          <a:off x="5681978" y="2227870"/>
          <a:ext cx="317758" cy="317758"/>
        </a:xfrm>
        <a:prstGeom prst="triangle">
          <a:avLst>
            <a:gd name="adj" fmla="val 10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7B5D1B4-1912-48B1-BE75-F95F02414BEE}" type="pres">
      <dgm:prSet presAssocID="{21963FB0-C16C-4007-B725-E229EED6F0D3}" presName="sibTrans" presStyleCnt="0"/>
      <dgm:spPr/>
    </dgm:pt>
    <dgm:pt modelId="{6A2A4A99-2DF5-4514-9936-2C17945F5DD2}" type="pres">
      <dgm:prSet presAssocID="{21963FB0-C16C-4007-B725-E229EED6F0D3}" presName="space" presStyleCnt="0"/>
      <dgm:spPr/>
    </dgm:pt>
    <dgm:pt modelId="{23442068-0405-4491-87C3-5D6AF22C6D27}" type="pres">
      <dgm:prSet presAssocID="{1F0AA91C-56A4-43F6-B0F3-1F3C2039B9C4}" presName="composite" presStyleCnt="0"/>
      <dgm:spPr/>
    </dgm:pt>
    <dgm:pt modelId="{41CE5EEF-0BD7-4F6E-A1E9-E4C9C3C7C06C}" type="pres">
      <dgm:prSet presAssocID="{1F0AA91C-56A4-43F6-B0F3-1F3C2039B9C4}" presName="LShape" presStyleLbl="alignNode1" presStyleIdx="6" presStyleCnt="11"/>
      <dgm:spPr>
        <a:xfrm rot="5400000">
          <a:off x="6564443" y="1855037"/>
          <a:ext cx="1121066" cy="1865429"/>
        </a:xfrm>
        <a:prstGeom prst="corner">
          <a:avLst>
            <a:gd name="adj1" fmla="val 16120"/>
            <a:gd name="adj2" fmla="val 1611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F00ECEC-0D95-4318-98A6-B6A2882EF149}" type="pres">
      <dgm:prSet presAssocID="{1F0AA91C-56A4-43F6-B0F3-1F3C2039B9C4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61FC2DC1-72F7-4BAC-82F4-A02CDB2C46C6}" type="pres">
      <dgm:prSet presAssocID="{1F0AA91C-56A4-43F6-B0F3-1F3C2039B9C4}" presName="Triangle" presStyleLbl="alignNode1" presStyleIdx="7" presStyleCnt="11"/>
      <dgm:spPr>
        <a:xfrm>
          <a:off x="7743670" y="1717702"/>
          <a:ext cx="317758" cy="317758"/>
        </a:xfrm>
        <a:prstGeom prst="triangle">
          <a:avLst>
            <a:gd name="adj" fmla="val 10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25AEF3E-42AC-44F0-A4BF-08E093493754}" type="pres">
      <dgm:prSet presAssocID="{ACF53995-0DA1-4E72-BC62-17FB8E898F42}" presName="sibTrans" presStyleCnt="0"/>
      <dgm:spPr/>
    </dgm:pt>
    <dgm:pt modelId="{2FD83B1A-B42D-4BC8-8F8F-B73DCCC803CA}" type="pres">
      <dgm:prSet presAssocID="{ACF53995-0DA1-4E72-BC62-17FB8E898F42}" presName="space" presStyleCnt="0"/>
      <dgm:spPr/>
    </dgm:pt>
    <dgm:pt modelId="{01ACB3EA-4AF4-4DCA-BE43-6B4BDC647183}" type="pres">
      <dgm:prSet presAssocID="{6E880B58-DC2E-4ED1-9304-893CDC9086EC}" presName="composite" presStyleCnt="0"/>
      <dgm:spPr/>
    </dgm:pt>
    <dgm:pt modelId="{97ABC4B7-5D93-46A8-9238-0E6D8C199CDA}" type="pres">
      <dgm:prSet presAssocID="{6E880B58-DC2E-4ED1-9304-893CDC9086EC}" presName="LShape" presStyleLbl="alignNode1" presStyleIdx="8" presStyleCnt="11"/>
      <dgm:spPr>
        <a:xfrm rot="5400000">
          <a:off x="8626134" y="1344870"/>
          <a:ext cx="1121066" cy="1865429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101BFEA-681F-46B7-BFFC-36963DF2472A}" type="pres">
      <dgm:prSet presAssocID="{6E880B58-DC2E-4ED1-9304-893CDC9086EC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92515E0-21D1-457E-8E8F-4ABF0DE784F0}" type="pres">
      <dgm:prSet presAssocID="{6E880B58-DC2E-4ED1-9304-893CDC9086EC}" presName="Triangle" presStyleLbl="alignNode1" presStyleIdx="9" presStyleCnt="11"/>
      <dgm:spPr>
        <a:xfrm>
          <a:off x="9805362" y="1207535"/>
          <a:ext cx="317758" cy="317758"/>
        </a:xfrm>
        <a:prstGeom prst="triangle">
          <a:avLst>
            <a:gd name="adj" fmla="val 10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C970FB7-D0DC-4B6F-93DC-26467192439B}" type="pres">
      <dgm:prSet presAssocID="{D4FE82A0-E1A7-4E07-A6EB-FABBCE71D1FD}" presName="sibTrans" presStyleCnt="0"/>
      <dgm:spPr/>
    </dgm:pt>
    <dgm:pt modelId="{73BDFDBE-DA5F-423F-990E-C24DD50C7595}" type="pres">
      <dgm:prSet presAssocID="{D4FE82A0-E1A7-4E07-A6EB-FABBCE71D1FD}" presName="space" presStyleCnt="0"/>
      <dgm:spPr/>
    </dgm:pt>
    <dgm:pt modelId="{A7D1068A-F3ED-46F3-893F-3EAEA85747FE}" type="pres">
      <dgm:prSet presAssocID="{B392EF32-FD5A-4437-AB26-7A273F261A7D}" presName="composite" presStyleCnt="0"/>
      <dgm:spPr/>
    </dgm:pt>
    <dgm:pt modelId="{29241A00-2681-44E2-81EB-2C61E4498EA9}" type="pres">
      <dgm:prSet presAssocID="{B392EF32-FD5A-4437-AB26-7A273F261A7D}" presName="LShape" presStyleLbl="alignNode1" presStyleIdx="10" presStyleCnt="11"/>
      <dgm:spPr>
        <a:xfrm rot="5400000">
          <a:off x="10687826" y="834702"/>
          <a:ext cx="1121066" cy="1865429"/>
        </a:xfrm>
        <a:prstGeom prst="corner">
          <a:avLst>
            <a:gd name="adj1" fmla="val 16120"/>
            <a:gd name="adj2" fmla="val 1611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80E57F4-54D2-43FB-BDCF-6CD3F9B1F429}" type="pres">
      <dgm:prSet presAssocID="{B392EF32-FD5A-4437-AB26-7A273F261A7D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4910E08-14FE-4425-8C80-F3FE7AD6E206}" type="presOf" srcId="{6E880B58-DC2E-4ED1-9304-893CDC9086EC}" destId="{4101BFEA-681F-46B7-BFFC-36963DF2472A}" srcOrd="0" destOrd="0" presId="urn:microsoft.com/office/officeart/2009/3/layout/StepUpProcess"/>
    <dgm:cxn modelId="{410E942C-53EA-43D5-9FF7-63361BB4B284}" srcId="{8E6A834E-7323-42B0-BD73-36FC19EF39D3}" destId="{1F0AA91C-56A4-43F6-B0F3-1F3C2039B9C4}" srcOrd="3" destOrd="0" parTransId="{9B64808C-D0CE-4498-8589-E1917EAFE1DC}" sibTransId="{ACF53995-0DA1-4E72-BC62-17FB8E898F42}"/>
    <dgm:cxn modelId="{01AAC25E-3C24-4C51-8AB8-803D688BC770}" type="presOf" srcId="{9D487788-4718-48D4-B7ED-5F932CAEC535}" destId="{C77FD6CD-55E1-41FC-9740-C08A918200BB}" srcOrd="0" destOrd="0" presId="urn:microsoft.com/office/officeart/2009/3/layout/StepUpProcess"/>
    <dgm:cxn modelId="{34714062-04C3-4AE3-90FE-807C7AF04159}" srcId="{8E6A834E-7323-42B0-BD73-36FC19EF39D3}" destId="{9D487788-4718-48D4-B7ED-5F932CAEC535}" srcOrd="0" destOrd="0" parTransId="{F1C9A909-1365-45DC-9844-B59FCC159E49}" sibTransId="{BC8D4C0C-5602-416C-8B5B-F9105986476C}"/>
    <dgm:cxn modelId="{7F4B1A43-6F38-472B-B5A8-6A8B7FEE037B}" type="presOf" srcId="{AD1EACDF-3448-4C65-BE97-CA5384274A8F}" destId="{63A71921-A8D2-42C6-8888-EF910ACCB5D7}" srcOrd="0" destOrd="0" presId="urn:microsoft.com/office/officeart/2009/3/layout/StepUpProcess"/>
    <dgm:cxn modelId="{FDD59B68-A970-4C86-8C20-B3DC60E353D5}" srcId="{8E6A834E-7323-42B0-BD73-36FC19EF39D3}" destId="{AD1EACDF-3448-4C65-BE97-CA5384274A8F}" srcOrd="2" destOrd="0" parTransId="{C8E4569D-FBB3-4F17-A080-C4A820D396C2}" sibTransId="{21963FB0-C16C-4007-B725-E229EED6F0D3}"/>
    <dgm:cxn modelId="{FFDB844D-B5DF-4AF3-BBD8-E31922CFAFAD}" type="presOf" srcId="{8E6A834E-7323-42B0-BD73-36FC19EF39D3}" destId="{0A4080C2-45C9-42FD-A9D7-5900312E446E}" srcOrd="0" destOrd="0" presId="urn:microsoft.com/office/officeart/2009/3/layout/StepUpProcess"/>
    <dgm:cxn modelId="{9560959E-610E-4E9B-93BA-94EBEBD73EA6}" srcId="{8E6A834E-7323-42B0-BD73-36FC19EF39D3}" destId="{6E880B58-DC2E-4ED1-9304-893CDC9086EC}" srcOrd="4" destOrd="0" parTransId="{1AF0C1E4-A5EC-4B09-BC75-E4F5B8DE97EA}" sibTransId="{D4FE82A0-E1A7-4E07-A6EB-FABBCE71D1FD}"/>
    <dgm:cxn modelId="{7A5360C7-6BD2-41D8-8995-6ABC0756420C}" srcId="{8E6A834E-7323-42B0-BD73-36FC19EF39D3}" destId="{B33181C2-8D8D-483F-B69C-0231B200AC8A}" srcOrd="1" destOrd="0" parTransId="{2F3EA870-68C3-4F51-9E62-F442B6E990AA}" sibTransId="{ABC96D67-E01C-4E44-8BF3-D0C3A6356C53}"/>
    <dgm:cxn modelId="{6C9B0BD9-3F88-44FD-9A7F-FF69D8FE14CA}" type="presOf" srcId="{1F0AA91C-56A4-43F6-B0F3-1F3C2039B9C4}" destId="{FF00ECEC-0D95-4318-98A6-B6A2882EF149}" srcOrd="0" destOrd="0" presId="urn:microsoft.com/office/officeart/2009/3/layout/StepUpProcess"/>
    <dgm:cxn modelId="{522794EB-5DA8-4800-A13A-B68F41924CA3}" srcId="{8E6A834E-7323-42B0-BD73-36FC19EF39D3}" destId="{B392EF32-FD5A-4437-AB26-7A273F261A7D}" srcOrd="5" destOrd="0" parTransId="{CA657D36-F702-4C87-9773-0E584B58289D}" sibTransId="{B1610611-BF75-4FC6-8F65-797692708E2B}"/>
    <dgm:cxn modelId="{045DD9F0-0070-478C-9D69-6EC3BF943A8E}" type="presOf" srcId="{B392EF32-FD5A-4437-AB26-7A273F261A7D}" destId="{880E57F4-54D2-43FB-BDCF-6CD3F9B1F429}" srcOrd="0" destOrd="0" presId="urn:microsoft.com/office/officeart/2009/3/layout/StepUpProcess"/>
    <dgm:cxn modelId="{29B68EF3-A21E-4EB0-B6F6-C9B40D823BB2}" type="presOf" srcId="{B33181C2-8D8D-483F-B69C-0231B200AC8A}" destId="{3CFBE9B4-35B3-401F-810D-640386FD21F5}" srcOrd="0" destOrd="0" presId="urn:microsoft.com/office/officeart/2009/3/layout/StepUpProcess"/>
    <dgm:cxn modelId="{7C86AAD8-2E44-44F6-8E11-8EF1585062B2}" type="presParOf" srcId="{0A4080C2-45C9-42FD-A9D7-5900312E446E}" destId="{7A057E81-F650-4D75-A9EC-4DBDF6C0FFCD}" srcOrd="0" destOrd="0" presId="urn:microsoft.com/office/officeart/2009/3/layout/StepUpProcess"/>
    <dgm:cxn modelId="{E2D584B1-0A3B-4E55-86C9-A6494EFA723C}" type="presParOf" srcId="{7A057E81-F650-4D75-A9EC-4DBDF6C0FFCD}" destId="{9D6D4992-5CDC-432F-BC51-B3C5733D3716}" srcOrd="0" destOrd="0" presId="urn:microsoft.com/office/officeart/2009/3/layout/StepUpProcess"/>
    <dgm:cxn modelId="{6938BA4E-CFB4-4D3E-A183-2F843017EC46}" type="presParOf" srcId="{7A057E81-F650-4D75-A9EC-4DBDF6C0FFCD}" destId="{C77FD6CD-55E1-41FC-9740-C08A918200BB}" srcOrd="1" destOrd="0" presId="urn:microsoft.com/office/officeart/2009/3/layout/StepUpProcess"/>
    <dgm:cxn modelId="{51DB715A-54EA-4C72-B966-7D4963617263}" type="presParOf" srcId="{7A057E81-F650-4D75-A9EC-4DBDF6C0FFCD}" destId="{83050DFF-8561-4228-AFD5-17F38A4CD4D7}" srcOrd="2" destOrd="0" presId="urn:microsoft.com/office/officeart/2009/3/layout/StepUpProcess"/>
    <dgm:cxn modelId="{0E26E707-10FB-4BD9-8AA5-BFBF50503C54}" type="presParOf" srcId="{0A4080C2-45C9-42FD-A9D7-5900312E446E}" destId="{9E8505C3-F343-4E62-8890-49EEA6A29076}" srcOrd="1" destOrd="0" presId="urn:microsoft.com/office/officeart/2009/3/layout/StepUpProcess"/>
    <dgm:cxn modelId="{FA634A8B-1246-4AC1-B1D3-94557ABCAE47}" type="presParOf" srcId="{9E8505C3-F343-4E62-8890-49EEA6A29076}" destId="{521EBE30-A4E3-4A2E-84CE-E90C5A4E71EC}" srcOrd="0" destOrd="0" presId="urn:microsoft.com/office/officeart/2009/3/layout/StepUpProcess"/>
    <dgm:cxn modelId="{E9A99054-B541-4F0A-BFEC-B785A8C36531}" type="presParOf" srcId="{0A4080C2-45C9-42FD-A9D7-5900312E446E}" destId="{944A36FE-C4AF-4556-888F-BE209DBA0AD5}" srcOrd="2" destOrd="0" presId="urn:microsoft.com/office/officeart/2009/3/layout/StepUpProcess"/>
    <dgm:cxn modelId="{4D648818-1B44-4C61-95CA-5785804C1EA8}" type="presParOf" srcId="{944A36FE-C4AF-4556-888F-BE209DBA0AD5}" destId="{2D2C81F8-76C4-49A3-8538-A796CA818AD0}" srcOrd="0" destOrd="0" presId="urn:microsoft.com/office/officeart/2009/3/layout/StepUpProcess"/>
    <dgm:cxn modelId="{8E8B62D4-0DC9-4743-B001-246A5C0D8496}" type="presParOf" srcId="{944A36FE-C4AF-4556-888F-BE209DBA0AD5}" destId="{3CFBE9B4-35B3-401F-810D-640386FD21F5}" srcOrd="1" destOrd="0" presId="urn:microsoft.com/office/officeart/2009/3/layout/StepUpProcess"/>
    <dgm:cxn modelId="{0015B95A-7A68-457D-A6A1-48447F5B77A7}" type="presParOf" srcId="{944A36FE-C4AF-4556-888F-BE209DBA0AD5}" destId="{A77F8C17-758E-4115-9C1D-D84C58702750}" srcOrd="2" destOrd="0" presId="urn:microsoft.com/office/officeart/2009/3/layout/StepUpProcess"/>
    <dgm:cxn modelId="{573E2426-D448-4AE6-B68C-E4A0ECA840FF}" type="presParOf" srcId="{0A4080C2-45C9-42FD-A9D7-5900312E446E}" destId="{8D2B32D5-119F-4C34-B5D5-5022C099603B}" srcOrd="3" destOrd="0" presId="urn:microsoft.com/office/officeart/2009/3/layout/StepUpProcess"/>
    <dgm:cxn modelId="{E950286A-FD09-4359-BADC-E24082794E57}" type="presParOf" srcId="{8D2B32D5-119F-4C34-B5D5-5022C099603B}" destId="{F5B300E5-97CA-41A6-BE6A-F37B618DEFFA}" srcOrd="0" destOrd="0" presId="urn:microsoft.com/office/officeart/2009/3/layout/StepUpProcess"/>
    <dgm:cxn modelId="{A319F496-9951-4CD3-89DF-0A7E4090E38C}" type="presParOf" srcId="{0A4080C2-45C9-42FD-A9D7-5900312E446E}" destId="{E28F9996-7F2F-41F6-A31D-6EE53C27A564}" srcOrd="4" destOrd="0" presId="urn:microsoft.com/office/officeart/2009/3/layout/StepUpProcess"/>
    <dgm:cxn modelId="{F927DE01-CA21-4E51-AE91-332D49B8705D}" type="presParOf" srcId="{E28F9996-7F2F-41F6-A31D-6EE53C27A564}" destId="{447849C4-0D2E-4A3A-AA49-753CB5E23335}" srcOrd="0" destOrd="0" presId="urn:microsoft.com/office/officeart/2009/3/layout/StepUpProcess"/>
    <dgm:cxn modelId="{D2074755-DFB2-4608-A69E-FB8C3996E50F}" type="presParOf" srcId="{E28F9996-7F2F-41F6-A31D-6EE53C27A564}" destId="{63A71921-A8D2-42C6-8888-EF910ACCB5D7}" srcOrd="1" destOrd="0" presId="urn:microsoft.com/office/officeart/2009/3/layout/StepUpProcess"/>
    <dgm:cxn modelId="{8D97E8A7-A93F-4CC9-89B5-E59920B67102}" type="presParOf" srcId="{E28F9996-7F2F-41F6-A31D-6EE53C27A564}" destId="{DE76FF5A-75AF-4219-9B13-06B0529A6553}" srcOrd="2" destOrd="0" presId="urn:microsoft.com/office/officeart/2009/3/layout/StepUpProcess"/>
    <dgm:cxn modelId="{44114EAD-9F63-452C-BAC0-BA78E0D5CC1E}" type="presParOf" srcId="{0A4080C2-45C9-42FD-A9D7-5900312E446E}" destId="{87B5D1B4-1912-48B1-BE75-F95F02414BEE}" srcOrd="5" destOrd="0" presId="urn:microsoft.com/office/officeart/2009/3/layout/StepUpProcess"/>
    <dgm:cxn modelId="{897CE002-CAE5-4AE0-997C-04B633726550}" type="presParOf" srcId="{87B5D1B4-1912-48B1-BE75-F95F02414BEE}" destId="{6A2A4A99-2DF5-4514-9936-2C17945F5DD2}" srcOrd="0" destOrd="0" presId="urn:microsoft.com/office/officeart/2009/3/layout/StepUpProcess"/>
    <dgm:cxn modelId="{D636A281-D374-4A40-B414-787094609F60}" type="presParOf" srcId="{0A4080C2-45C9-42FD-A9D7-5900312E446E}" destId="{23442068-0405-4491-87C3-5D6AF22C6D27}" srcOrd="6" destOrd="0" presId="urn:microsoft.com/office/officeart/2009/3/layout/StepUpProcess"/>
    <dgm:cxn modelId="{0F8673A2-A648-4059-AE0E-9B7B4EBB392B}" type="presParOf" srcId="{23442068-0405-4491-87C3-5D6AF22C6D27}" destId="{41CE5EEF-0BD7-4F6E-A1E9-E4C9C3C7C06C}" srcOrd="0" destOrd="0" presId="urn:microsoft.com/office/officeart/2009/3/layout/StepUpProcess"/>
    <dgm:cxn modelId="{3D9C8094-73DB-4532-AB90-0174B12B1C15}" type="presParOf" srcId="{23442068-0405-4491-87C3-5D6AF22C6D27}" destId="{FF00ECEC-0D95-4318-98A6-B6A2882EF149}" srcOrd="1" destOrd="0" presId="urn:microsoft.com/office/officeart/2009/3/layout/StepUpProcess"/>
    <dgm:cxn modelId="{DAC3219C-AF15-4DD5-BEA3-5DE29EAEDA45}" type="presParOf" srcId="{23442068-0405-4491-87C3-5D6AF22C6D27}" destId="{61FC2DC1-72F7-4BAC-82F4-A02CDB2C46C6}" srcOrd="2" destOrd="0" presId="urn:microsoft.com/office/officeart/2009/3/layout/StepUpProcess"/>
    <dgm:cxn modelId="{B1169D50-2F88-4186-8D6F-D3C67AC85D6D}" type="presParOf" srcId="{0A4080C2-45C9-42FD-A9D7-5900312E446E}" destId="{F25AEF3E-42AC-44F0-A4BF-08E093493754}" srcOrd="7" destOrd="0" presId="urn:microsoft.com/office/officeart/2009/3/layout/StepUpProcess"/>
    <dgm:cxn modelId="{30E49D10-A449-4F3A-B6B2-FCAEEF2875CC}" type="presParOf" srcId="{F25AEF3E-42AC-44F0-A4BF-08E093493754}" destId="{2FD83B1A-B42D-4BC8-8F8F-B73DCCC803CA}" srcOrd="0" destOrd="0" presId="urn:microsoft.com/office/officeart/2009/3/layout/StepUpProcess"/>
    <dgm:cxn modelId="{482EBFFA-38D0-4B2C-AD3C-DEA3A9B00A88}" type="presParOf" srcId="{0A4080C2-45C9-42FD-A9D7-5900312E446E}" destId="{01ACB3EA-4AF4-4DCA-BE43-6B4BDC647183}" srcOrd="8" destOrd="0" presId="urn:microsoft.com/office/officeart/2009/3/layout/StepUpProcess"/>
    <dgm:cxn modelId="{6BD41C6F-CD4C-4250-9A69-8977D23D2BD5}" type="presParOf" srcId="{01ACB3EA-4AF4-4DCA-BE43-6B4BDC647183}" destId="{97ABC4B7-5D93-46A8-9238-0E6D8C199CDA}" srcOrd="0" destOrd="0" presId="urn:microsoft.com/office/officeart/2009/3/layout/StepUpProcess"/>
    <dgm:cxn modelId="{D8425517-43B5-4405-9741-9AB6D2CA9157}" type="presParOf" srcId="{01ACB3EA-4AF4-4DCA-BE43-6B4BDC647183}" destId="{4101BFEA-681F-46B7-BFFC-36963DF2472A}" srcOrd="1" destOrd="0" presId="urn:microsoft.com/office/officeart/2009/3/layout/StepUpProcess"/>
    <dgm:cxn modelId="{6FB642DF-7BFE-496C-96B0-BD66FE4C11B2}" type="presParOf" srcId="{01ACB3EA-4AF4-4DCA-BE43-6B4BDC647183}" destId="{A92515E0-21D1-457E-8E8F-4ABF0DE784F0}" srcOrd="2" destOrd="0" presId="urn:microsoft.com/office/officeart/2009/3/layout/StepUpProcess"/>
    <dgm:cxn modelId="{72568E89-1714-46B0-A829-9A6285479731}" type="presParOf" srcId="{0A4080C2-45C9-42FD-A9D7-5900312E446E}" destId="{BC970FB7-D0DC-4B6F-93DC-26467192439B}" srcOrd="9" destOrd="0" presId="urn:microsoft.com/office/officeart/2009/3/layout/StepUpProcess"/>
    <dgm:cxn modelId="{78600371-9B16-4182-8CBE-0AE6A1A1DE3E}" type="presParOf" srcId="{BC970FB7-D0DC-4B6F-93DC-26467192439B}" destId="{73BDFDBE-DA5F-423F-990E-C24DD50C7595}" srcOrd="0" destOrd="0" presId="urn:microsoft.com/office/officeart/2009/3/layout/StepUpProcess"/>
    <dgm:cxn modelId="{2EB07662-F26A-4C7A-AEB1-D89F58810C95}" type="presParOf" srcId="{0A4080C2-45C9-42FD-A9D7-5900312E446E}" destId="{A7D1068A-F3ED-46F3-893F-3EAEA85747FE}" srcOrd="10" destOrd="0" presId="urn:microsoft.com/office/officeart/2009/3/layout/StepUpProcess"/>
    <dgm:cxn modelId="{94D2B2D5-0DA1-4BE8-8A34-DC0593C913DD}" type="presParOf" srcId="{A7D1068A-F3ED-46F3-893F-3EAEA85747FE}" destId="{29241A00-2681-44E2-81EB-2C61E4498EA9}" srcOrd="0" destOrd="0" presId="urn:microsoft.com/office/officeart/2009/3/layout/StepUpProcess"/>
    <dgm:cxn modelId="{8C6DA0FF-FE9A-4F52-AE35-621FA399C727}" type="presParOf" srcId="{A7D1068A-F3ED-46F3-893F-3EAEA85747FE}" destId="{880E57F4-54D2-43FB-BDCF-6CD3F9B1F42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D4992-5CDC-432F-BC51-B3C5733D3716}">
      <dsp:nvSpPr>
        <dsp:cNvPr id="0" name=""/>
        <dsp:cNvSpPr/>
      </dsp:nvSpPr>
      <dsp:spPr>
        <a:xfrm rot="5400000">
          <a:off x="349503" y="3301317"/>
          <a:ext cx="1034119" cy="1720751"/>
        </a:xfrm>
        <a:prstGeom prst="corner">
          <a:avLst>
            <a:gd name="adj1" fmla="val 16120"/>
            <a:gd name="adj2" fmla="val 1611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FD6CD-55E1-41FC-9740-C08A918200BB}">
      <dsp:nvSpPr>
        <dsp:cNvPr id="0" name=""/>
        <dsp:cNvSpPr/>
      </dsp:nvSpPr>
      <dsp:spPr>
        <a:xfrm>
          <a:off x="176883" y="3815451"/>
          <a:ext cx="1553504" cy="1361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 Condensed" panose="020B0606020104020203" pitchFamily="34" charset="0"/>
              <a:ea typeface="+mn-ea"/>
              <a:cs typeface="+mn-cs"/>
            </a:rPr>
            <a:t>Facts &amp; Issues</a:t>
          </a:r>
          <a:endParaRPr lang="en-GB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 Condensed" panose="020B0606020104020203" pitchFamily="34" charset="0"/>
            <a:ea typeface="+mn-ea"/>
            <a:cs typeface="+mn-cs"/>
          </a:endParaRPr>
        </a:p>
      </dsp:txBody>
      <dsp:txXfrm>
        <a:off x="176883" y="3815451"/>
        <a:ext cx="1553504" cy="1361737"/>
      </dsp:txXfrm>
    </dsp:sp>
    <dsp:sp modelId="{83050DFF-8561-4228-AFD5-17F38A4CD4D7}">
      <dsp:nvSpPr>
        <dsp:cNvPr id="0" name=""/>
        <dsp:cNvSpPr/>
      </dsp:nvSpPr>
      <dsp:spPr>
        <a:xfrm>
          <a:off x="1437273" y="3174634"/>
          <a:ext cx="293113" cy="293113"/>
        </a:xfrm>
        <a:prstGeom prst="triangle">
          <a:avLst>
            <a:gd name="adj" fmla="val 10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C81F8-76C4-49A3-8538-A796CA818AD0}">
      <dsp:nvSpPr>
        <dsp:cNvPr id="0" name=""/>
        <dsp:cNvSpPr/>
      </dsp:nvSpPr>
      <dsp:spPr>
        <a:xfrm rot="5400000">
          <a:off x="2251296" y="2830717"/>
          <a:ext cx="1034119" cy="1720751"/>
        </a:xfrm>
        <a:prstGeom prst="corner">
          <a:avLst>
            <a:gd name="adj1" fmla="val 16120"/>
            <a:gd name="adj2" fmla="val 1611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BE9B4-35B3-401F-810D-640386FD21F5}">
      <dsp:nvSpPr>
        <dsp:cNvPr id="0" name=""/>
        <dsp:cNvSpPr/>
      </dsp:nvSpPr>
      <dsp:spPr>
        <a:xfrm>
          <a:off x="2078675" y="3344851"/>
          <a:ext cx="1553504" cy="1361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 Condensed" panose="020B0606020104020203" pitchFamily="34" charset="0"/>
              <a:ea typeface="+mn-ea"/>
              <a:cs typeface="+mn-cs"/>
            </a:rPr>
            <a:t>Rules &amp; Guidelines</a:t>
          </a:r>
          <a:endParaRPr lang="en-GB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 Condensed" panose="020B0606020104020203" pitchFamily="34" charset="0"/>
            <a:ea typeface="+mn-ea"/>
            <a:cs typeface="+mn-cs"/>
          </a:endParaRPr>
        </a:p>
      </dsp:txBody>
      <dsp:txXfrm>
        <a:off x="2078675" y="3344851"/>
        <a:ext cx="1553504" cy="1361737"/>
      </dsp:txXfrm>
    </dsp:sp>
    <dsp:sp modelId="{A77F8C17-758E-4115-9C1D-D84C58702750}">
      <dsp:nvSpPr>
        <dsp:cNvPr id="0" name=""/>
        <dsp:cNvSpPr/>
      </dsp:nvSpPr>
      <dsp:spPr>
        <a:xfrm>
          <a:off x="3339065" y="2704033"/>
          <a:ext cx="293113" cy="293113"/>
        </a:xfrm>
        <a:prstGeom prst="triangle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849C4-0D2E-4A3A-AA49-753CB5E23335}">
      <dsp:nvSpPr>
        <dsp:cNvPr id="0" name=""/>
        <dsp:cNvSpPr/>
      </dsp:nvSpPr>
      <dsp:spPr>
        <a:xfrm rot="5400000">
          <a:off x="4153088" y="2360117"/>
          <a:ext cx="1034119" cy="1720751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71921-A8D2-42C6-8888-EF910ACCB5D7}">
      <dsp:nvSpPr>
        <dsp:cNvPr id="0" name=""/>
        <dsp:cNvSpPr/>
      </dsp:nvSpPr>
      <dsp:spPr>
        <a:xfrm>
          <a:off x="3980468" y="2874250"/>
          <a:ext cx="1553504" cy="1361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 Condensed" panose="020B0606020104020203" pitchFamily="34" charset="0"/>
              <a:ea typeface="+mn-ea"/>
              <a:cs typeface="+mn-cs"/>
            </a:rPr>
            <a:t>Questioning actions</a:t>
          </a:r>
          <a:endParaRPr lang="en-GB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 Condensed" panose="020B0606020104020203" pitchFamily="34" charset="0"/>
            <a:ea typeface="+mn-ea"/>
            <a:cs typeface="+mn-cs"/>
          </a:endParaRPr>
        </a:p>
      </dsp:txBody>
      <dsp:txXfrm>
        <a:off x="3980468" y="2874250"/>
        <a:ext cx="1553504" cy="1361737"/>
      </dsp:txXfrm>
    </dsp:sp>
    <dsp:sp modelId="{DE76FF5A-75AF-4219-9B13-06B0529A6553}">
      <dsp:nvSpPr>
        <dsp:cNvPr id="0" name=""/>
        <dsp:cNvSpPr/>
      </dsp:nvSpPr>
      <dsp:spPr>
        <a:xfrm>
          <a:off x="5240858" y="2233433"/>
          <a:ext cx="293113" cy="293113"/>
        </a:xfrm>
        <a:prstGeom prst="triangle">
          <a:avLst>
            <a:gd name="adj" fmla="val 10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E5EEF-0BD7-4F6E-A1E9-E4C9C3C7C06C}">
      <dsp:nvSpPr>
        <dsp:cNvPr id="0" name=""/>
        <dsp:cNvSpPr/>
      </dsp:nvSpPr>
      <dsp:spPr>
        <a:xfrm rot="5400000">
          <a:off x="6054880" y="1889516"/>
          <a:ext cx="1034119" cy="1720751"/>
        </a:xfrm>
        <a:prstGeom prst="corner">
          <a:avLst>
            <a:gd name="adj1" fmla="val 16120"/>
            <a:gd name="adj2" fmla="val 1611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0ECEC-0D95-4318-98A6-B6A2882EF149}">
      <dsp:nvSpPr>
        <dsp:cNvPr id="0" name=""/>
        <dsp:cNvSpPr/>
      </dsp:nvSpPr>
      <dsp:spPr>
        <a:xfrm>
          <a:off x="5882260" y="2403650"/>
          <a:ext cx="1553504" cy="1361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 Condensed" panose="020B0606020104020203" pitchFamily="34" charset="0"/>
              <a:ea typeface="+mn-ea"/>
              <a:cs typeface="+mn-cs"/>
            </a:rPr>
            <a:t>Image of UNHCR</a:t>
          </a:r>
          <a:endParaRPr lang="en-GB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 Condensed" panose="020B0606020104020203" pitchFamily="34" charset="0"/>
            <a:ea typeface="+mn-ea"/>
            <a:cs typeface="+mn-cs"/>
          </a:endParaRPr>
        </a:p>
      </dsp:txBody>
      <dsp:txXfrm>
        <a:off x="5882260" y="2403650"/>
        <a:ext cx="1553504" cy="1361737"/>
      </dsp:txXfrm>
    </dsp:sp>
    <dsp:sp modelId="{61FC2DC1-72F7-4BAC-82F4-A02CDB2C46C6}">
      <dsp:nvSpPr>
        <dsp:cNvPr id="0" name=""/>
        <dsp:cNvSpPr/>
      </dsp:nvSpPr>
      <dsp:spPr>
        <a:xfrm>
          <a:off x="7142650" y="1762833"/>
          <a:ext cx="293113" cy="293113"/>
        </a:xfrm>
        <a:prstGeom prst="triangle">
          <a:avLst>
            <a:gd name="adj" fmla="val 10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BC4B7-5D93-46A8-9238-0E6D8C199CDA}">
      <dsp:nvSpPr>
        <dsp:cNvPr id="0" name=""/>
        <dsp:cNvSpPr/>
      </dsp:nvSpPr>
      <dsp:spPr>
        <a:xfrm rot="5400000">
          <a:off x="7956673" y="1418916"/>
          <a:ext cx="1034119" cy="1720751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1BFEA-681F-46B7-BFFC-36963DF2472A}">
      <dsp:nvSpPr>
        <dsp:cNvPr id="0" name=""/>
        <dsp:cNvSpPr/>
      </dsp:nvSpPr>
      <dsp:spPr>
        <a:xfrm>
          <a:off x="7784052" y="1933050"/>
          <a:ext cx="1553504" cy="1361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 Condensed" panose="020B0606020104020203" pitchFamily="34" charset="0"/>
              <a:ea typeface="+mn-ea"/>
              <a:cs typeface="+mn-cs"/>
            </a:rPr>
            <a:t>In the News</a:t>
          </a:r>
          <a:endParaRPr lang="en-GB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 Condensed" panose="020B0606020104020203" pitchFamily="34" charset="0"/>
            <a:ea typeface="+mn-ea"/>
            <a:cs typeface="+mn-cs"/>
          </a:endParaRPr>
        </a:p>
      </dsp:txBody>
      <dsp:txXfrm>
        <a:off x="7784052" y="1933050"/>
        <a:ext cx="1553504" cy="1361737"/>
      </dsp:txXfrm>
    </dsp:sp>
    <dsp:sp modelId="{A92515E0-21D1-457E-8E8F-4ABF0DE784F0}">
      <dsp:nvSpPr>
        <dsp:cNvPr id="0" name=""/>
        <dsp:cNvSpPr/>
      </dsp:nvSpPr>
      <dsp:spPr>
        <a:xfrm>
          <a:off x="9044443" y="1292232"/>
          <a:ext cx="293113" cy="293113"/>
        </a:xfrm>
        <a:prstGeom prst="triangle">
          <a:avLst>
            <a:gd name="adj" fmla="val 10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41A00-2681-44E2-81EB-2C61E4498EA9}">
      <dsp:nvSpPr>
        <dsp:cNvPr id="0" name=""/>
        <dsp:cNvSpPr/>
      </dsp:nvSpPr>
      <dsp:spPr>
        <a:xfrm rot="5400000">
          <a:off x="9858465" y="948315"/>
          <a:ext cx="1034119" cy="1720751"/>
        </a:xfrm>
        <a:prstGeom prst="corner">
          <a:avLst>
            <a:gd name="adj1" fmla="val 16120"/>
            <a:gd name="adj2" fmla="val 1611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E57F4-54D2-43FB-BDCF-6CD3F9B1F429}">
      <dsp:nvSpPr>
        <dsp:cNvPr id="0" name=""/>
        <dsp:cNvSpPr/>
      </dsp:nvSpPr>
      <dsp:spPr>
        <a:xfrm>
          <a:off x="9685845" y="1462449"/>
          <a:ext cx="1553504" cy="1361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 Condensed" panose="020B0606020104020203" pitchFamily="34" charset="0"/>
              <a:ea typeface="+mn-ea"/>
              <a:cs typeface="+mn-cs"/>
            </a:rPr>
            <a:t>External Help</a:t>
          </a:r>
          <a:endParaRPr lang="en-GB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 Condensed" panose="020B0606020104020203" pitchFamily="34" charset="0"/>
            <a:ea typeface="+mn-ea"/>
            <a:cs typeface="+mn-cs"/>
          </a:endParaRPr>
        </a:p>
      </dsp:txBody>
      <dsp:txXfrm>
        <a:off x="9685845" y="1462449"/>
        <a:ext cx="1553504" cy="1361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3EC5E-334E-4D0B-954B-8D421CAE843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162D6-443F-4087-A939-1C8CD2E19D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8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24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58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reflects the values and how these are about our </a:t>
            </a:r>
            <a:r>
              <a:rPr lang="en-US" dirty="0" err="1"/>
              <a:t>behaviour</a:t>
            </a:r>
            <a:r>
              <a:rPr lang="en-US" dirty="0"/>
              <a:t> – values in action.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0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3076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7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47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72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04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32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87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02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1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162D6-443F-4087-A939-1C8CD2E19D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87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162D6-443F-4087-A939-1C8CD2E19D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325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5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83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4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162D6-443F-4087-A939-1C8CD2E19D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55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46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62D6-443F-4087-A939-1C8CD2E19D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9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2EA8-14E0-4D4B-BF05-CDBE0EB80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3027A-6BC8-422E-86CA-6E90E3DA9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409C6-23FD-425A-BB63-734DC0B4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D147-F2CC-4A20-A092-AA35553DEA82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DDB31-1335-467D-8B98-C5D07701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B89AF-7CF4-4D8B-B9F6-855C89D5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9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C02A-9BB0-4B86-920B-0B72D73B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EA57D-4C8C-4920-B281-19B6B0B80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7AD9-D5ED-406C-9CD8-5A9140E0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1D5-7E61-48B5-AA0D-FA0E4625037B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C06E-18E1-4800-97E2-BA820437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C1B04-610A-4B1D-85CA-910A2FE6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4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02D60D-491A-4611-AC44-00AB43257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C5281-F5B1-4DBA-AE47-9DD71CCC7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0B553-4C12-4215-B68D-23A2B2BD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F0D-3FFB-42CB-B813-3E271C4ABB61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972EB-17C2-4E5C-8BE8-5C155205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D0D41-EB03-4C55-A8D8-DFE8806D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5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2EA8-14E0-4D4B-BF05-CDBE0EB80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3027A-6BC8-422E-86CA-6E90E3DA9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409C6-23FD-425A-BB63-734DC0B4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4E05-4ACA-485C-A65F-8ACF94695F98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DDB31-1335-467D-8B98-C5D07701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B89AF-7CF4-4D8B-B9F6-855C89D5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15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1785-5809-4C4C-96AD-FBB07263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E2709-278E-42F5-8B5A-016B30E89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8BDD0-7C89-4E43-9DC7-791C31CA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A0E4-21A9-442F-9CF4-CDE13E792854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24CED-D3EF-4D68-AABF-B02FB8E4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0348F-80B0-4614-B83F-52748505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05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936B-15CC-4526-9772-02CBEA22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09DDC-7BB1-42E4-8136-568815C0D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6BCE2-3038-4208-81EA-99C63F80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538F-C83C-46A5-85CB-521CFAF5F934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D8D57-9612-4C7D-8433-26C9442A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AC7C2-CE84-4871-B545-2EF053D0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09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31E0-93D8-481B-8771-2A70850D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5611-BF84-45E9-BCE1-87C1A2F0D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97A49-209D-443D-AE00-21D1FCE6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94EAD-4F2F-4C96-B827-0670E399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5111-FCD9-4470-8C5F-0FBD56A847D2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80C44-B600-4005-9324-DB6FC506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EA992-E709-4273-B8AC-BD4C18CC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43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DF3A-E615-4E5C-89AE-4FF10DCB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10D6-69BB-4D72-8E7E-E19C7092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D7543-8859-4C31-B339-56660C781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397C1-4210-41A7-BEBF-76CEE4575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A366B-1919-48C7-87EC-F30F5D6C7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5999F-8944-44E4-ABD1-42A249F4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C81D-0737-4D9D-818C-C976B3819B46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DEB5F-EA36-4BC3-824A-34F5FC87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EDD0D-BE5D-4B53-A886-E20A161E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30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09D1-01C8-4E5B-BB04-D76CE9E07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AB9D3-0934-4927-9AFE-EBDB7A85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9CC5-28D3-421E-ABF6-00F45D5D3808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A6A21-B225-470D-9F76-97AF5799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A2E1A-B36F-430D-A6D1-2AC74CC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5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EFA4-285F-449E-AC1E-26D02BF9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3857-B8C2-4F76-AF57-6FACC3D0F10D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CB498-C094-4553-AB13-D5DEA17E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8A424-A8AF-4252-826F-C96EE7C6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35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4AAA-003B-4E25-BFAD-9C459612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301C-8C90-459D-B8F5-F9BE5F502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7962C-0DD9-4C4A-A1E3-5A8A8EEE2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F3AE6-C099-4B19-86A8-0F9619AC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2A50-66F4-4020-BE39-8842AA4DFB6E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E00E6-E17B-44B7-850A-496857BF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F1109-DB33-4EB3-8712-DAD90B70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0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1785-5809-4C4C-96AD-FBB07263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E2709-278E-42F5-8B5A-016B30E89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8BDD0-7C89-4E43-9DC7-791C31CA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CABA-6E01-4EFF-8333-AA17C725BB59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24CED-D3EF-4D68-AABF-B02FB8E4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0348F-80B0-4614-B83F-52748505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87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F22E-7222-4EA9-9AD6-DF40433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1B0D2-6CB6-4747-9841-07788030D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F9C83-941C-4A03-85C8-B707F5A14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44506-53EA-4BE5-A753-99AB0C03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71BE-FB25-4456-A85F-D164F9ADED0C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2A0FD-112A-4222-8538-AF9D812F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6F0B2-35C7-4F18-9273-FF1AF568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2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C02A-9BB0-4B86-920B-0B72D73B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EA57D-4C8C-4920-B281-19B6B0B80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7AD9-D5ED-406C-9CD8-5A9140E0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99DF-B586-4526-B70C-E9EA00B34C94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C06E-18E1-4800-97E2-BA820437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C1B04-610A-4B1D-85CA-910A2FE6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6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02D60D-491A-4611-AC44-00AB43257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C5281-F5B1-4DBA-AE47-9DD71CCC7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0B553-4C12-4215-B68D-23A2B2BD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2948-C2D5-4D98-B0ED-66E223764DBF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972EB-17C2-4E5C-8BE8-5C155205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D0D41-EB03-4C55-A8D8-DFE8806D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13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2EA8-14E0-4D4B-BF05-CDBE0EB80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3027A-6BC8-422E-86CA-6E90E3DA9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409C6-23FD-425A-BB63-734DC0B4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7524-D2E3-4A5B-9FBC-4561B40E4D82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DDB31-1335-467D-8B98-C5D07701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B89AF-7CF4-4D8B-B9F6-855C89D5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16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1785-5809-4C4C-96AD-FBB07263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E2709-278E-42F5-8B5A-016B30E89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8BDD0-7C89-4E43-9DC7-791C31CA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6CEE-0BB7-41B9-8842-80EAC48E8254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24CED-D3EF-4D68-AABF-B02FB8E4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0348F-80B0-4614-B83F-52748505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29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936B-15CC-4526-9772-02CBEA22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09DDC-7BB1-42E4-8136-568815C0D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6BCE2-3038-4208-81EA-99C63F80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FFA7-E1EE-46A9-8B85-66B267B6291A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D8D57-9612-4C7D-8433-26C9442A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AC7C2-CE84-4871-B545-2EF053D0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67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31E0-93D8-481B-8771-2A70850D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5611-BF84-45E9-BCE1-87C1A2F0D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97A49-209D-443D-AE00-21D1FCE6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94EAD-4F2F-4C96-B827-0670E399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C9B6-CB55-4942-91C4-0D7BC04EECC2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80C44-B600-4005-9324-DB6FC506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EA992-E709-4273-B8AC-BD4C18CC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87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DF3A-E615-4E5C-89AE-4FF10DCB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10D6-69BB-4D72-8E7E-E19C7092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D7543-8859-4C31-B339-56660C781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397C1-4210-41A7-BEBF-76CEE4575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A366B-1919-48C7-87EC-F30F5D6C7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5999F-8944-44E4-ABD1-42A249F4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248A-2454-4850-A2BD-E641D7FDB82A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DEB5F-EA36-4BC3-824A-34F5FC87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EDD0D-BE5D-4B53-A886-E20A161E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44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09D1-01C8-4E5B-BB04-D76CE9E07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AB9D3-0934-4927-9AFE-EBDB7A85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1FAD-5409-4E0E-A7DE-8701B97AE67B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A6A21-B225-470D-9F76-97AF5799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A2E1A-B36F-430D-A6D1-2AC74CC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95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EFA4-285F-449E-AC1E-26D02BF9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1B18-6C45-44B6-B262-33B117CA3305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CB498-C094-4553-AB13-D5DEA17E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8A424-A8AF-4252-826F-C96EE7C6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6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936B-15CC-4526-9772-02CBEA22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09DDC-7BB1-42E4-8136-568815C0D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6BCE2-3038-4208-81EA-99C63F80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A8B6-3395-45AB-BF8C-AD98BAFDF2DD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D8D57-9612-4C7D-8433-26C9442A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AC7C2-CE84-4871-B545-2EF053D0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08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4AAA-003B-4E25-BFAD-9C459612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301C-8C90-459D-B8F5-F9BE5F502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7962C-0DD9-4C4A-A1E3-5A8A8EEE2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F3AE6-C099-4B19-86A8-0F9619AC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B7C4-D191-44D2-B004-597E549794A4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E00E6-E17B-44B7-850A-496857BF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F1109-DB33-4EB3-8712-DAD90B70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5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F22E-7222-4EA9-9AD6-DF40433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1B0D2-6CB6-4747-9841-07788030D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F9C83-941C-4A03-85C8-B707F5A14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44506-53EA-4BE5-A753-99AB0C03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30F5-A857-489B-B650-4CAF1F0B11CA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2A0FD-112A-4222-8538-AF9D812F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6F0B2-35C7-4F18-9273-FF1AF568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3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C02A-9BB0-4B86-920B-0B72D73B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EA57D-4C8C-4920-B281-19B6B0B80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7AD9-D5ED-406C-9CD8-5A9140E0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9FEC-F6A8-450C-AB70-3AA9BBB87F9D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C06E-18E1-4800-97E2-BA820437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C1B04-610A-4B1D-85CA-910A2FE6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18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02D60D-491A-4611-AC44-00AB43257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C5281-F5B1-4DBA-AE47-9DD71CCC7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0B553-4C12-4215-B68D-23A2B2BD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D7AF-9B18-4163-A40A-7DFC475BBD14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972EB-17C2-4E5C-8BE8-5C155205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D0D41-EB03-4C55-A8D8-DFE8806D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1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31E0-93D8-481B-8771-2A70850D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5611-BF84-45E9-BCE1-87C1A2F0D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97A49-209D-443D-AE00-21D1FCE6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94EAD-4F2F-4C96-B827-0670E399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E8D1-0C05-4DA4-97A1-1B8F983F063E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80C44-B600-4005-9324-DB6FC506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EA992-E709-4273-B8AC-BD4C18CC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0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DF3A-E615-4E5C-89AE-4FF10DCB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10D6-69BB-4D72-8E7E-E19C7092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D7543-8859-4C31-B339-56660C781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397C1-4210-41A7-BEBF-76CEE4575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A366B-1919-48C7-87EC-F30F5D6C7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5999F-8944-44E4-ABD1-42A249F4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D249-FD6C-40EC-83BF-1ADE4E8E405B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DEB5F-EA36-4BC3-824A-34F5FC87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EDD0D-BE5D-4B53-A886-E20A161E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4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09D1-01C8-4E5B-BB04-D76CE9E07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AB9D3-0934-4927-9AFE-EBDB7A85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09F-F666-48C7-8627-CF0EA05832B7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A6A21-B225-470D-9F76-97AF5799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A2E1A-B36F-430D-A6D1-2AC74CC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4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EFA4-285F-449E-AC1E-26D02BF9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801F-E743-4678-B164-0DE26D2D98A7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CB498-C094-4553-AB13-D5DEA17E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8A424-A8AF-4252-826F-C96EE7C6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5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4AAA-003B-4E25-BFAD-9C459612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301C-8C90-459D-B8F5-F9BE5F502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7962C-0DD9-4C4A-A1E3-5A8A8EEE2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F3AE6-C099-4B19-86A8-0F9619AC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BF8-6D7F-4F00-B672-0B0BBF770969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E00E6-E17B-44B7-850A-496857BF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F1109-DB33-4EB3-8712-DAD90B70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7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F22E-7222-4EA9-9AD6-DF40433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1B0D2-6CB6-4747-9841-07788030D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F9C83-941C-4A03-85C8-B707F5A14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44506-53EA-4BE5-A753-99AB0C03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56EC-17D3-4C5B-B0FA-4610E1FA8C83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2A0FD-112A-4222-8538-AF9D812F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6F0B2-35C7-4F18-9273-FF1AF568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9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85000">
              <a:schemeClr val="accent2">
                <a:lumMod val="45000"/>
                <a:lumOff val="55000"/>
              </a:schemeClr>
            </a:gs>
            <a:gs pos="86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1C44A3-18C1-4C17-9A51-20751FC5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9B86E-920A-480C-B58D-BB4DE1E75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CA0A9-8C18-4568-B0EF-8F3D2531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F8B2-93B4-4FA4-BC41-08D0EFA5D59E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1E502-63E9-46BB-B82A-6B409EF4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6BBEB-758A-4DF3-AC0D-B9E1AB0F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6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85000">
              <a:schemeClr val="accent2">
                <a:lumMod val="45000"/>
                <a:lumOff val="55000"/>
              </a:schemeClr>
            </a:gs>
            <a:gs pos="86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1C44A3-18C1-4C17-9A51-20751FC5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9B86E-920A-480C-B58D-BB4DE1E75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CA0A9-8C18-4568-B0EF-8F3D2531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E6E8F-A827-4831-A136-DA2EC6361A5E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1E502-63E9-46BB-B82A-6B409EF4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6BBEB-758A-4DF3-AC0D-B9E1AB0F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85000">
              <a:schemeClr val="accent2">
                <a:lumMod val="45000"/>
                <a:lumOff val="55000"/>
              </a:schemeClr>
            </a:gs>
            <a:gs pos="86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1C44A3-18C1-4C17-9A51-20751FC5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9B86E-920A-480C-B58D-BB4DE1E75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CA0A9-8C18-4568-B0EF-8F3D2531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2E7A-3996-49B9-8E99-E667AFA1430A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1E502-63E9-46BB-B82A-6B409EF4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 values-based approach to ethics and integrity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6BBEB-758A-4DF3-AC0D-B9E1AB0F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738FF-55F2-4E26-B8B9-98A2A8EA2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595901" y="946005"/>
            <a:ext cx="6281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UNHCR: A values-based approach to ethics and integrity </a:t>
            </a:r>
          </a:p>
          <a:p>
            <a:pPr lvl="0"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times of uncertainty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Presentation: 2020 ETHICS General Assembly </a:t>
            </a:r>
          </a:p>
          <a:p>
            <a:pPr lvl="0" algn="ctr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 November 2020 (virtual)</a:t>
            </a:r>
          </a:p>
          <a:p>
            <a:pPr lvl="0" algn="ctr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Helmut Buss, Director, Ethics Office</a:t>
            </a:r>
          </a:p>
        </p:txBody>
      </p:sp>
      <p:pic>
        <p:nvPicPr>
          <p:cNvPr id="6" name="Picture 4" descr="A picture containing graphics, drawing, shirt&#10;&#10;Description automatically generated">
            <a:extLst>
              <a:ext uri="{FF2B5EF4-FFF2-40B4-BE49-F238E27FC236}">
                <a16:creationId xmlns:a16="http://schemas.microsoft.com/office/drawing/2014/main" id="{FFD1A668-D9B7-45C2-8214-C6FDC71D3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201" y="954246"/>
            <a:ext cx="5129132" cy="3970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816407" y="267270"/>
            <a:ext cx="1106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 of Conduct – Values in Action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7E8E1C-A8D2-42D7-82CF-F66BFE2BD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49" y="1169571"/>
            <a:ext cx="3550969" cy="50310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83126C-B5B1-410D-81EF-98F2AA9D6324}"/>
              </a:ext>
            </a:extLst>
          </p:cNvPr>
          <p:cNvSpPr txBox="1"/>
          <p:nvPr/>
        </p:nvSpPr>
        <p:spPr>
          <a:xfrm>
            <a:off x="428625" y="1687430"/>
            <a:ext cx="340995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Rules: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Charter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Staff Rules and Regulations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UNHCR Code of Conduct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Oath of Office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UNHCR Policies and Procedures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29C33-B045-4B98-A3C7-1EF58767D379}"/>
              </a:ext>
            </a:extLst>
          </p:cNvPr>
          <p:cNvSpPr txBox="1"/>
          <p:nvPr/>
        </p:nvSpPr>
        <p:spPr>
          <a:xfrm>
            <a:off x="8353425" y="1681929"/>
            <a:ext cx="340995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Core UN values: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Professionalism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for Diversity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816407" y="267270"/>
            <a:ext cx="1106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Introducing values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76383-A1FC-44F2-8B7C-04C1E202B4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25"/>
          <a:stretch/>
        </p:blipFill>
        <p:spPr>
          <a:xfrm>
            <a:off x="742949" y="1113789"/>
            <a:ext cx="10106025" cy="484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499215" y="229225"/>
            <a:ext cx="1143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key messages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7D898-EAE8-4B51-9080-D1761E9CEE4D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11C4B-CBCE-4FB4-9FA2-EBFC9A5D8C4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754D0DD9-F0FD-45CD-B5E1-A08E2C5E0F9F}"/>
              </a:ext>
            </a:extLst>
          </p:cNvPr>
          <p:cNvSpPr txBox="1">
            <a:spLocks/>
          </p:cNvSpPr>
          <p:nvPr/>
        </p:nvSpPr>
        <p:spPr>
          <a:xfrm>
            <a:off x="717013" y="1710418"/>
            <a:ext cx="10515600" cy="4490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100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invited to………..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4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judgement into </a:t>
            </a:r>
            <a:r>
              <a:rPr lang="en-US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curiosity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disagreement into </a:t>
            </a:r>
            <a:r>
              <a:rPr lang="en-US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exploration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defensiveness into </a:t>
            </a:r>
            <a:r>
              <a:rPr lang="en-US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reflection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assumptions into </a:t>
            </a:r>
            <a:r>
              <a:rPr lang="en-US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en-US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everyone’s </a:t>
            </a:r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4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– PAUSE – REFLECT - 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Image result for curiosity">
            <a:extLst>
              <a:ext uri="{FF2B5EF4-FFF2-40B4-BE49-F238E27FC236}">
                <a16:creationId xmlns:a16="http://schemas.microsoft.com/office/drawing/2014/main" id="{E66305DF-8BC4-470E-BFA8-B8B0065EB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17" y="913601"/>
            <a:ext cx="2946659" cy="29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onfidentiality">
            <a:extLst>
              <a:ext uri="{FF2B5EF4-FFF2-40B4-BE49-F238E27FC236}">
                <a16:creationId xmlns:a16="http://schemas.microsoft.com/office/drawing/2014/main" id="{641686DB-2778-40D9-AE4F-3F395B5C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98" y="3933218"/>
            <a:ext cx="2158313" cy="226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499215" y="229225"/>
            <a:ext cx="114311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Inviting self-reflection and awareness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messages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7D898-EAE8-4B51-9080-D1761E9CEE4D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11C4B-CBCE-4FB4-9FA2-EBFC9A5D8C4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754D0DD9-F0FD-45CD-B5E1-A08E2C5E0F9F}"/>
              </a:ext>
            </a:extLst>
          </p:cNvPr>
          <p:cNvSpPr txBox="1">
            <a:spLocks/>
          </p:cNvSpPr>
          <p:nvPr/>
        </p:nvSpPr>
        <p:spPr>
          <a:xfrm>
            <a:off x="717013" y="1710418"/>
            <a:ext cx="10515600" cy="4061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GB" sz="3200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actions matter!</a:t>
            </a:r>
          </a:p>
          <a:p>
            <a:pPr lvl="1" algn="l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are all involved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Stop-pause-reflect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Values drive our ethical behaviour and decision making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dialogue is an on-going process not a one time learning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DED7-B737-42F8-86AC-F96A4157DA4A}"/>
              </a:ext>
            </a:extLst>
          </p:cNvPr>
          <p:cNvSpPr txBox="1"/>
          <p:nvPr/>
        </p:nvSpPr>
        <p:spPr>
          <a:xfrm>
            <a:off x="8315325" y="1085856"/>
            <a:ext cx="339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Value-spotting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79C72B-CA77-46A8-A6BB-6C2414F0E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91" t="36806" r="27890" b="15834"/>
          <a:stretch/>
        </p:blipFill>
        <p:spPr>
          <a:xfrm>
            <a:off x="7750711" y="1691443"/>
            <a:ext cx="3724276" cy="21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499215" y="229225"/>
            <a:ext cx="114311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Inviting self-reflection and awareness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do good people do bad things?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B0648B-2149-4A8F-9B19-5803284C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23" y="1595116"/>
            <a:ext cx="77914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B7D898-EAE8-4B51-9080-D1761E9CEE4D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11C4B-CBCE-4FB4-9FA2-EBFC9A5D8C4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4968C-6F85-4A85-9D1D-393F72147606}"/>
              </a:ext>
            </a:extLst>
          </p:cNvPr>
          <p:cNvSpPr txBox="1"/>
          <p:nvPr/>
        </p:nvSpPr>
        <p:spPr>
          <a:xfrm>
            <a:off x="221609" y="5778840"/>
            <a:ext cx="772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Jonathan Haidt &amp; Azish Filabi (2017): “The only way is ethics”​</a:t>
            </a:r>
          </a:p>
        </p:txBody>
      </p:sp>
    </p:spTree>
    <p:extLst>
      <p:ext uri="{BB962C8B-B14F-4D97-AF65-F5344CB8AC3E}">
        <p14:creationId xmlns:p14="http://schemas.microsoft.com/office/powerpoint/2010/main" val="1680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447675" y="272533"/>
            <a:ext cx="1143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 and ethical dilemmas – new approach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679E8B7-7DF1-42BE-83F0-D563FB2AC8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426062"/>
              </p:ext>
            </p:extLst>
          </p:nvPr>
        </p:nvGraphicFramePr>
        <p:xfrm>
          <a:off x="423857" y="1027199"/>
          <a:ext cx="11245537" cy="646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5519F2D-9BB8-417B-BF76-0205737EFD1D}"/>
              </a:ext>
            </a:extLst>
          </p:cNvPr>
          <p:cNvSpPr txBox="1"/>
          <p:nvPr/>
        </p:nvSpPr>
        <p:spPr>
          <a:xfrm>
            <a:off x="387367" y="1098220"/>
            <a:ext cx="7697366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 advise: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 different aspects of the case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through the steps to assess pros and cons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mitigating measures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91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499215" y="229225"/>
            <a:ext cx="1143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Story-telling, outreach and visuals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7D898-EAE8-4B51-9080-D1761E9CEE4D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11C4B-CBCE-4FB4-9FA2-EBFC9A5D8C4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able, room, hat&#10;&#10;Description automatically generated">
            <a:extLst>
              <a:ext uri="{FF2B5EF4-FFF2-40B4-BE49-F238E27FC236}">
                <a16:creationId xmlns:a16="http://schemas.microsoft.com/office/drawing/2014/main" id="{3D2A6F48-B6C2-4E39-A274-0816E7956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1461338"/>
            <a:ext cx="3534375" cy="3698131"/>
          </a:xfrm>
          <a:prstGeom prst="rect">
            <a:avLst/>
          </a:prstGeom>
        </p:spPr>
      </p:pic>
      <p:pic>
        <p:nvPicPr>
          <p:cNvPr id="12" name="Picture 11" descr="A picture containing person, water, person, wearing&#10;&#10;Description automatically generated">
            <a:extLst>
              <a:ext uri="{FF2B5EF4-FFF2-40B4-BE49-F238E27FC236}">
                <a16:creationId xmlns:a16="http://schemas.microsoft.com/office/drawing/2014/main" id="{B09155DF-8C99-45A7-AA77-38C9AE199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18" y="1008562"/>
            <a:ext cx="3969820" cy="2649350"/>
          </a:xfrm>
          <a:prstGeom prst="rect">
            <a:avLst/>
          </a:prstGeom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0EDBB7B-1B73-4B5E-8BB9-59A5C91E77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39" y="4023036"/>
            <a:ext cx="3905681" cy="21776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32F8E6-B778-422D-A1B9-1A533B53E158}"/>
              </a:ext>
            </a:extLst>
          </p:cNvPr>
          <p:cNvSpPr txBox="1"/>
          <p:nvPr/>
        </p:nvSpPr>
        <p:spPr>
          <a:xfrm>
            <a:off x="3446104" y="1152116"/>
            <a:ext cx="4183421" cy="462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illustrations: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posters, postcards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Story-telling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facilitation: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Mentimeter, SurveyMonkey, Meeting Magic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Up helpline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499215" y="229225"/>
            <a:ext cx="1143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Spaces for dialogue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7D898-EAE8-4B51-9080-D1761E9CEE4D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11C4B-CBCE-4FB4-9FA2-EBFC9A5D8C4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D381F9-2879-42A1-B429-BA4498755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8" y="1335593"/>
            <a:ext cx="3529890" cy="17618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B5D55B-B213-49DE-835E-8EF189EAC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868" y="1251618"/>
            <a:ext cx="3529890" cy="1408298"/>
          </a:xfrm>
          <a:prstGeom prst="rect">
            <a:avLst/>
          </a:prstGeom>
        </p:spPr>
      </p:pic>
      <p:pic>
        <p:nvPicPr>
          <p:cNvPr id="17" name="Picture 16" descr="A picture containing laptop, toy, computer, people&#10;&#10;Description automatically generated">
            <a:extLst>
              <a:ext uri="{FF2B5EF4-FFF2-40B4-BE49-F238E27FC236}">
                <a16:creationId xmlns:a16="http://schemas.microsoft.com/office/drawing/2014/main" id="{D4CBBCC6-E65F-4807-852D-F145D12D1F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517" t="2" b="2"/>
          <a:stretch/>
        </p:blipFill>
        <p:spPr>
          <a:xfrm>
            <a:off x="8137615" y="1289697"/>
            <a:ext cx="3532037" cy="14351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43CA02-E6A4-456D-8C4D-DA772934F657}"/>
              </a:ext>
            </a:extLst>
          </p:cNvPr>
          <p:cNvSpPr txBox="1"/>
          <p:nvPr/>
        </p:nvSpPr>
        <p:spPr>
          <a:xfrm>
            <a:off x="313188" y="3452690"/>
            <a:ext cx="6801492" cy="274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Code of Conduct: ongoing activities</a:t>
            </a: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Learning and development </a:t>
            </a:r>
          </a:p>
          <a:p>
            <a:pPr marL="228600" lvl="1">
              <a:lnSpc>
                <a:spcPct val="90000"/>
              </a:lnSpc>
              <a:spcAft>
                <a:spcPts val="1000"/>
              </a:spcAf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Reflective leadership dialogue</a:t>
            </a: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Ethics in Action Platform</a:t>
            </a: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Global Networks of Ethics Influencers: 	  	 	-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Yammer groups &amp; grassroots  </a:t>
            </a: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Future of Ethics</a:t>
            </a: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3B2B70F3-5E51-4BDA-B634-F065E887D4BF}"/>
              </a:ext>
            </a:extLst>
          </p:cNvPr>
          <p:cNvSpPr/>
          <p:nvPr/>
        </p:nvSpPr>
        <p:spPr>
          <a:xfrm>
            <a:off x="8137615" y="3490942"/>
            <a:ext cx="3701172" cy="956195"/>
          </a:xfrm>
          <a:prstGeom prst="wedgeEllipseCallout">
            <a:avLst>
              <a:gd name="adj1" fmla="val -54790"/>
              <a:gd name="adj2" fmla="val -60238"/>
            </a:avLst>
          </a:prstGeom>
          <a:noFill/>
          <a:ln w="55000" cap="flat" cmpd="thickThin" algn="ctr">
            <a:solidFill>
              <a:srgbClr val="4472C4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19752B1-2B37-42E9-889E-DB8C58DD562E}"/>
              </a:ext>
            </a:extLst>
          </p:cNvPr>
          <p:cNvSpPr/>
          <p:nvPr/>
        </p:nvSpPr>
        <p:spPr>
          <a:xfrm>
            <a:off x="7114680" y="4826671"/>
            <a:ext cx="4165489" cy="1189676"/>
          </a:xfrm>
          <a:prstGeom prst="wedgeEllipseCallout">
            <a:avLst>
              <a:gd name="adj1" fmla="val -54790"/>
              <a:gd name="adj2" fmla="val -60238"/>
            </a:avLst>
          </a:prstGeom>
          <a:noFill/>
          <a:ln w="55000" cap="flat" cmpd="thickThin" algn="ctr">
            <a:solidFill>
              <a:srgbClr val="4472C4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Equality for all</a:t>
            </a:r>
          </a:p>
        </p:txBody>
      </p:sp>
    </p:spTree>
    <p:extLst>
      <p:ext uri="{BB962C8B-B14F-4D97-AF65-F5344CB8AC3E}">
        <p14:creationId xmlns:p14="http://schemas.microsoft.com/office/powerpoint/2010/main" val="2736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816407" y="184709"/>
            <a:ext cx="1106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and Culture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3B7B0A-BB2C-4356-BB69-DEEAC1365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6" r="11084"/>
          <a:stretch/>
        </p:blipFill>
        <p:spPr>
          <a:xfrm>
            <a:off x="642282" y="892639"/>
            <a:ext cx="5360041" cy="5227661"/>
          </a:xfrm>
          <a:prstGeom prst="rect">
            <a:avLst/>
          </a:prstGeom>
        </p:spPr>
      </p:pic>
      <p:sp>
        <p:nvSpPr>
          <p:cNvPr id="11" name="Curved Right Arrow 4">
            <a:extLst>
              <a:ext uri="{FF2B5EF4-FFF2-40B4-BE49-F238E27FC236}">
                <a16:creationId xmlns:a16="http://schemas.microsoft.com/office/drawing/2014/main" id="{CEC8C205-3572-4E15-A2FB-AEA15CE87037}"/>
              </a:ext>
            </a:extLst>
          </p:cNvPr>
          <p:cNvSpPr/>
          <p:nvPr/>
        </p:nvSpPr>
        <p:spPr>
          <a:xfrm>
            <a:off x="481098" y="913601"/>
            <a:ext cx="879781" cy="4842897"/>
          </a:xfrm>
          <a:prstGeom prst="curvedRightArrow">
            <a:avLst/>
          </a:prstGeom>
          <a:solidFill>
            <a:srgbClr val="08B499"/>
          </a:solidFill>
          <a:ln w="25400" cap="flat" cmpd="sng" algn="ctr">
            <a:solidFill>
              <a:srgbClr val="08B4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urved Right Arrow 7">
            <a:extLst>
              <a:ext uri="{FF2B5EF4-FFF2-40B4-BE49-F238E27FC236}">
                <a16:creationId xmlns:a16="http://schemas.microsoft.com/office/drawing/2014/main" id="{A89F7799-6BF2-47D7-85DC-3617BFD28A7A}"/>
              </a:ext>
            </a:extLst>
          </p:cNvPr>
          <p:cNvSpPr/>
          <p:nvPr/>
        </p:nvSpPr>
        <p:spPr>
          <a:xfrm flipH="1" flipV="1">
            <a:off x="5216219" y="892639"/>
            <a:ext cx="879781" cy="4842897"/>
          </a:xfrm>
          <a:prstGeom prst="curvedRightArrow">
            <a:avLst/>
          </a:prstGeom>
          <a:solidFill>
            <a:srgbClr val="08B499"/>
          </a:solidFill>
          <a:ln w="25400" cap="flat" cmpd="sng" algn="ctr">
            <a:solidFill>
              <a:srgbClr val="08B4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EA081-80F9-4F4E-B356-4E7E1E62E803}"/>
              </a:ext>
            </a:extLst>
          </p:cNvPr>
          <p:cNvSpPr txBox="1"/>
          <p:nvPr/>
        </p:nvSpPr>
        <p:spPr>
          <a:xfrm>
            <a:off x="6477000" y="1085217"/>
            <a:ext cx="5528311" cy="468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 typeface="Arial" panose="020B0604020202020204" pitchFamily="34" charset="0"/>
              <a:buChar char="→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and values</a:t>
            </a:r>
          </a:p>
          <a:p>
            <a:pPr defTabSz="609585"/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609585">
              <a:buFont typeface="Arial" panose="020B0604020202020204" pitchFamily="34" charset="0"/>
              <a:buChar char="→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Tone at the top</a:t>
            </a:r>
          </a:p>
          <a:p>
            <a:pPr defTabSz="609585"/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609585">
              <a:buFont typeface="Arial" panose="020B0604020202020204" pitchFamily="34" charset="0"/>
              <a:buChar char="→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trust – what you say is what you do</a:t>
            </a:r>
          </a:p>
          <a:p>
            <a:pPr defTabSz="609585"/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609585">
              <a:buFont typeface="Arial" panose="020B0604020202020204" pitchFamily="34" charset="0"/>
              <a:buChar char="→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Co-create &amp; empower</a:t>
            </a:r>
          </a:p>
          <a:p>
            <a:pPr defTabSz="609585"/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609585">
              <a:buFont typeface="Arial" panose="020B0604020202020204" pitchFamily="34" charset="0"/>
              <a:buChar char="→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the culture &amp; change we want to see</a:t>
            </a:r>
          </a:p>
          <a:p>
            <a:pPr defTabSz="609585"/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609585">
              <a:buFont typeface="Arial" panose="020B0604020202020204" pitchFamily="34" charset="0"/>
              <a:buChar char="→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spaces for dialogue</a:t>
            </a:r>
          </a:p>
          <a:p>
            <a:pPr defTabSz="609585"/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609585">
              <a:buFont typeface="Arial" panose="020B0604020202020204" pitchFamily="34" charset="0"/>
              <a:buChar char="→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Conduct – as dialogue sessions </a:t>
            </a:r>
            <a:endParaRPr lang="en-GB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41621D2-7749-40E8-85B1-AE79DC2345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0" t="13924"/>
          <a:stretch/>
        </p:blipFill>
        <p:spPr>
          <a:xfrm>
            <a:off x="650204" y="509999"/>
            <a:ext cx="11059472" cy="57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3626522" y="230575"/>
            <a:ext cx="513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Outline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3A09DD-EAC2-4A0F-B5B3-0D3F6CEED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54" y="1476375"/>
            <a:ext cx="4425581" cy="4084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A2F509-B9C6-4F0E-8DCB-73DBCD84D2FE}"/>
              </a:ext>
            </a:extLst>
          </p:cNvPr>
          <p:cNvSpPr txBox="1"/>
          <p:nvPr/>
        </p:nvSpPr>
        <p:spPr>
          <a:xfrm>
            <a:off x="4832875" y="1476375"/>
            <a:ext cx="74466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0" indent="-857250">
              <a:buAutoNum type="romanU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UNHCR Context</a:t>
            </a:r>
          </a:p>
          <a:p>
            <a:pPr lvl="0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Values-based approach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Framing the new approach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Examples of steps taken</a:t>
            </a:r>
          </a:p>
          <a:p>
            <a:pPr lvl="0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Reflections from the COVID crises</a:t>
            </a:r>
            <a:endParaRPr lang="en-US" dirty="0"/>
          </a:p>
          <a:p>
            <a:pPr lvl="0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0" indent="-4000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600075" y="452824"/>
            <a:ext cx="1143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and reflections from the COVID crises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D947B-4B02-4487-A7A1-3438BD6CE9D5}"/>
              </a:ext>
            </a:extLst>
          </p:cNvPr>
          <p:cNvSpPr txBox="1"/>
          <p:nvPr/>
        </p:nvSpPr>
        <p:spPr>
          <a:xfrm>
            <a:off x="221609" y="1091607"/>
            <a:ext cx="1175297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Leadership, values, and prioritization 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Trust, collaboration, dialogue, and problem solving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across Silos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decision making/ Ethical Blindness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 arising from COVID crises:  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“Stay and Deliver/ Duty of Care” 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“Technology opportunities and risks” 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“Loss of direct contact with persons of concern”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“Mobility – role of local staff, new climate friendly ways(?)”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447675" y="433774"/>
            <a:ext cx="1143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Q&amp;A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7F961-2926-4AB2-8249-8196E21F7A03}"/>
              </a:ext>
            </a:extLst>
          </p:cNvPr>
          <p:cNvSpPr txBox="1"/>
          <p:nvPr/>
        </p:nvSpPr>
        <p:spPr>
          <a:xfrm>
            <a:off x="952501" y="2968971"/>
            <a:ext cx="411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you!</a:t>
            </a:r>
          </a:p>
        </p:txBody>
      </p:sp>
      <p:pic>
        <p:nvPicPr>
          <p:cNvPr id="10" name="Picture 4" descr="A picture containing graphics, drawing, shirt&#10;&#10;Description automatically generated">
            <a:extLst>
              <a:ext uri="{FF2B5EF4-FFF2-40B4-BE49-F238E27FC236}">
                <a16:creationId xmlns:a16="http://schemas.microsoft.com/office/drawing/2014/main" id="{0639378E-7708-4CC3-AF53-B2C0AD3D2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0" y="1794090"/>
            <a:ext cx="5657849" cy="4011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3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816407" y="267270"/>
            <a:ext cx="11062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UNHCR Operational Context</a:t>
            </a:r>
          </a:p>
          <a:p>
            <a:pPr lvl="0" algn="ctr">
              <a:defRPr/>
            </a:pPr>
            <a:endParaRPr lang="en-US" sz="36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F7F90-7511-4568-9B0A-2F2EAED68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86" y="1217270"/>
            <a:ext cx="10254307" cy="3373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E6E925-49CE-441C-9E7F-D89311C15BD6}"/>
              </a:ext>
            </a:extLst>
          </p:cNvPr>
          <p:cNvSpPr txBox="1"/>
          <p:nvPr/>
        </p:nvSpPr>
        <p:spPr>
          <a:xfrm>
            <a:off x="9331627" y="4888031"/>
            <a:ext cx="2488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1000 +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UNHCR partners globally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201A5-B242-433D-96F8-95BA681E71EC}"/>
              </a:ext>
            </a:extLst>
          </p:cNvPr>
          <p:cNvSpPr txBox="1"/>
          <p:nvPr/>
        </p:nvSpPr>
        <p:spPr>
          <a:xfrm>
            <a:off x="4945984" y="4863872"/>
            <a:ext cx="42536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9.131 bn / 4.279 bn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approx. 87% contributed by governments and EU and 10% from private donors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E4405-B9FC-4124-86D1-A550836B851B}"/>
              </a:ext>
            </a:extLst>
          </p:cNvPr>
          <p:cNvSpPr txBox="1"/>
          <p:nvPr/>
        </p:nvSpPr>
        <p:spPr>
          <a:xfrm>
            <a:off x="1121286" y="4888031"/>
            <a:ext cx="3984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82.5 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of concern to UNHCR worldwide</a:t>
            </a:r>
          </a:p>
        </p:txBody>
      </p:sp>
    </p:spTree>
    <p:extLst>
      <p:ext uri="{BB962C8B-B14F-4D97-AF65-F5344CB8AC3E}">
        <p14:creationId xmlns:p14="http://schemas.microsoft.com/office/powerpoint/2010/main" val="16764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647272" y="255118"/>
            <a:ext cx="11062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for Ethics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Graphic 10" descr="Business Growth">
            <a:extLst>
              <a:ext uri="{FF2B5EF4-FFF2-40B4-BE49-F238E27FC236}">
                <a16:creationId xmlns:a16="http://schemas.microsoft.com/office/drawing/2014/main" id="{33CEF673-D22C-4DCD-8FA0-B92F753188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407" y="1519483"/>
            <a:ext cx="914400" cy="914400"/>
          </a:xfrm>
          <a:prstGeom prst="rect">
            <a:avLst/>
          </a:prstGeom>
        </p:spPr>
      </p:pic>
      <p:pic>
        <p:nvPicPr>
          <p:cNvPr id="12" name="Graphic 11" descr="Ambulance">
            <a:extLst>
              <a:ext uri="{FF2B5EF4-FFF2-40B4-BE49-F238E27FC236}">
                <a16:creationId xmlns:a16="http://schemas.microsoft.com/office/drawing/2014/main" id="{33156F48-EEA1-458B-90C2-90FD2EA663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86008" y="1531433"/>
            <a:ext cx="914400" cy="914400"/>
          </a:xfrm>
          <a:prstGeom prst="rect">
            <a:avLst/>
          </a:prstGeom>
        </p:spPr>
      </p:pic>
      <p:pic>
        <p:nvPicPr>
          <p:cNvPr id="13" name="Graphic 12" descr="Desert scene">
            <a:extLst>
              <a:ext uri="{FF2B5EF4-FFF2-40B4-BE49-F238E27FC236}">
                <a16:creationId xmlns:a16="http://schemas.microsoft.com/office/drawing/2014/main" id="{F93CEF29-D1A0-4F24-B0E1-8292E5C15D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3434" y="1524111"/>
            <a:ext cx="865673" cy="865673"/>
          </a:xfrm>
          <a:prstGeom prst="rect">
            <a:avLst/>
          </a:prstGeom>
        </p:spPr>
      </p:pic>
      <p:pic>
        <p:nvPicPr>
          <p:cNvPr id="14" name="Graphic 13" descr="Refresh">
            <a:extLst>
              <a:ext uri="{FF2B5EF4-FFF2-40B4-BE49-F238E27FC236}">
                <a16:creationId xmlns:a16="http://schemas.microsoft.com/office/drawing/2014/main" id="{04A979E8-9F52-4872-9D43-5DA6419327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8772" y="1603717"/>
            <a:ext cx="801320" cy="801320"/>
          </a:xfrm>
          <a:prstGeom prst="rect">
            <a:avLst/>
          </a:prstGeom>
        </p:spPr>
      </p:pic>
      <p:pic>
        <p:nvPicPr>
          <p:cNvPr id="15" name="Graphic 14" descr="Money">
            <a:extLst>
              <a:ext uri="{FF2B5EF4-FFF2-40B4-BE49-F238E27FC236}">
                <a16:creationId xmlns:a16="http://schemas.microsoft.com/office/drawing/2014/main" id="{8EE03879-2CE1-4A57-9AE0-BFB19BDBDC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91594" y="1517095"/>
            <a:ext cx="914400" cy="914400"/>
          </a:xfrm>
          <a:prstGeom prst="rect">
            <a:avLst/>
          </a:prstGeom>
        </p:spPr>
      </p:pic>
      <p:pic>
        <p:nvPicPr>
          <p:cNvPr id="5" name="Graphic 4" descr="Books">
            <a:extLst>
              <a:ext uri="{FF2B5EF4-FFF2-40B4-BE49-F238E27FC236}">
                <a16:creationId xmlns:a16="http://schemas.microsoft.com/office/drawing/2014/main" id="{55157AB7-E10F-4E4B-B6EE-538C33E471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17497" y="152411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52044F-05B9-42B0-BEC9-1B190AAFFCD7}"/>
              </a:ext>
            </a:extLst>
          </p:cNvPr>
          <p:cNvSpPr txBox="1"/>
          <p:nvPr/>
        </p:nvSpPr>
        <p:spPr>
          <a:xfrm>
            <a:off x="675105" y="2700586"/>
            <a:ext cx="178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in short-term staffing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38F5E-446B-4D24-977A-CC0267F65DAA}"/>
              </a:ext>
            </a:extLst>
          </p:cNvPr>
          <p:cNvSpPr txBox="1"/>
          <p:nvPr/>
        </p:nvSpPr>
        <p:spPr>
          <a:xfrm>
            <a:off x="2552900" y="2619904"/>
            <a:ext cx="1979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Emergency context overrides focus on ethics/values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71E42-F345-4D82-9038-09E23958B5AC}"/>
              </a:ext>
            </a:extLst>
          </p:cNvPr>
          <p:cNvSpPr txBox="1"/>
          <p:nvPr/>
        </p:nvSpPr>
        <p:spPr>
          <a:xfrm>
            <a:off x="4563624" y="2686130"/>
            <a:ext cx="178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Working in remote or high-risk duty station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A8120-5252-4A67-AA3F-7F3C62C87CB7}"/>
              </a:ext>
            </a:extLst>
          </p:cNvPr>
          <p:cNvSpPr txBox="1"/>
          <p:nvPr/>
        </p:nvSpPr>
        <p:spPr>
          <a:xfrm>
            <a:off x="6572421" y="2782669"/>
            <a:ext cx="149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Mandatory rotation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58478C-5C44-4389-AFB5-64D7309F134C}"/>
              </a:ext>
            </a:extLst>
          </p:cNvPr>
          <p:cNvSpPr txBox="1"/>
          <p:nvPr/>
        </p:nvSpPr>
        <p:spPr>
          <a:xfrm>
            <a:off x="8075040" y="2824629"/>
            <a:ext cx="1979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contact to people of concern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F83C8F-0941-4C0F-95FD-6ADEB28F4956}"/>
              </a:ext>
            </a:extLst>
          </p:cNvPr>
          <p:cNvSpPr txBox="1"/>
          <p:nvPr/>
        </p:nvSpPr>
        <p:spPr>
          <a:xfrm>
            <a:off x="10148757" y="2770414"/>
            <a:ext cx="216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Inadequate induction on ethics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B0B175-288F-45E6-87CA-6CE80D35D846}"/>
              </a:ext>
            </a:extLst>
          </p:cNvPr>
          <p:cNvSpPr txBox="1"/>
          <p:nvPr/>
        </p:nvSpPr>
        <p:spPr>
          <a:xfrm>
            <a:off x="2214880" y="5126139"/>
            <a:ext cx="793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pressures and ethics risks !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028B70-6202-4EEA-BF07-E6D7107F5E2E}"/>
              </a:ext>
            </a:extLst>
          </p:cNvPr>
          <p:cNvCxnSpPr/>
          <p:nvPr/>
        </p:nvCxnSpPr>
        <p:spPr>
          <a:xfrm>
            <a:off x="439024" y="3791242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FB728FA-3C21-4BE6-B973-97011254AC78}"/>
              </a:ext>
            </a:extLst>
          </p:cNvPr>
          <p:cNvSpPr/>
          <p:nvPr/>
        </p:nvSpPr>
        <p:spPr>
          <a:xfrm>
            <a:off x="5856514" y="4065759"/>
            <a:ext cx="402771" cy="8631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447675" y="314256"/>
            <a:ext cx="1143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approach – some shifts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CDD583-1FD6-4720-87BF-DE4CC8F45443}"/>
              </a:ext>
            </a:extLst>
          </p:cNvPr>
          <p:cNvSpPr/>
          <p:nvPr/>
        </p:nvSpPr>
        <p:spPr>
          <a:xfrm>
            <a:off x="194926" y="3214530"/>
            <a:ext cx="4430219" cy="9202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 focus – ‘who is doing what’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51BA9B-A931-4CD3-A1F2-A218A6772EBB}"/>
              </a:ext>
            </a:extLst>
          </p:cNvPr>
          <p:cNvSpPr/>
          <p:nvPr/>
        </p:nvSpPr>
        <p:spPr>
          <a:xfrm>
            <a:off x="189025" y="4284135"/>
            <a:ext cx="4436121" cy="8541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Confidentiality/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085C68-C398-4E7C-9A5D-2ABD2B54816D}"/>
              </a:ext>
            </a:extLst>
          </p:cNvPr>
          <p:cNvSpPr/>
          <p:nvPr/>
        </p:nvSpPr>
        <p:spPr>
          <a:xfrm>
            <a:off x="189025" y="1248110"/>
            <a:ext cx="4436120" cy="8252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Compliance/misconduct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C70D8C-2126-43F4-A799-90188412C162}"/>
              </a:ext>
            </a:extLst>
          </p:cNvPr>
          <p:cNvSpPr/>
          <p:nvPr/>
        </p:nvSpPr>
        <p:spPr>
          <a:xfrm>
            <a:off x="168245" y="2239882"/>
            <a:ext cx="4456900" cy="8252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Oversight/complaints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F2420F-E7EE-44D0-8382-E79F080E91B6}"/>
              </a:ext>
            </a:extLst>
          </p:cNvPr>
          <p:cNvSpPr/>
          <p:nvPr/>
        </p:nvSpPr>
        <p:spPr>
          <a:xfrm>
            <a:off x="205317" y="5276319"/>
            <a:ext cx="4456900" cy="8541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size fits all HR/ ePAD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C97E5D-CE37-47D9-A3DA-A0F7F7C728FD}"/>
              </a:ext>
            </a:extLst>
          </p:cNvPr>
          <p:cNvCxnSpPr>
            <a:cxnSpLocks/>
          </p:cNvCxnSpPr>
          <p:nvPr/>
        </p:nvCxnSpPr>
        <p:spPr>
          <a:xfrm>
            <a:off x="5066947" y="5724189"/>
            <a:ext cx="92488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7B9A36-8FFA-458C-B5D4-BECA91354F4F}"/>
              </a:ext>
            </a:extLst>
          </p:cNvPr>
          <p:cNvCxnSpPr>
            <a:cxnSpLocks/>
          </p:cNvCxnSpPr>
          <p:nvPr/>
        </p:nvCxnSpPr>
        <p:spPr>
          <a:xfrm>
            <a:off x="4982795" y="1701191"/>
            <a:ext cx="92488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710399-8D20-4D38-BDCA-E02E1016F42D}"/>
              </a:ext>
            </a:extLst>
          </p:cNvPr>
          <p:cNvCxnSpPr>
            <a:cxnSpLocks/>
          </p:cNvCxnSpPr>
          <p:nvPr/>
        </p:nvCxnSpPr>
        <p:spPr>
          <a:xfrm>
            <a:off x="4982795" y="2706805"/>
            <a:ext cx="92488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3DC4A9-9CC4-4CA6-A121-EF9E6D046621}"/>
              </a:ext>
            </a:extLst>
          </p:cNvPr>
          <p:cNvCxnSpPr>
            <a:cxnSpLocks/>
          </p:cNvCxnSpPr>
          <p:nvPr/>
        </p:nvCxnSpPr>
        <p:spPr>
          <a:xfrm>
            <a:off x="4982795" y="3616692"/>
            <a:ext cx="92488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FB97ED-687E-4BC2-A742-1996FF9B0327}"/>
              </a:ext>
            </a:extLst>
          </p:cNvPr>
          <p:cNvCxnSpPr>
            <a:cxnSpLocks/>
          </p:cNvCxnSpPr>
          <p:nvPr/>
        </p:nvCxnSpPr>
        <p:spPr>
          <a:xfrm>
            <a:off x="4982795" y="4711205"/>
            <a:ext cx="92488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5BBDE18-D7BD-4729-990F-B9A531F94295}"/>
              </a:ext>
            </a:extLst>
          </p:cNvPr>
          <p:cNvSpPr/>
          <p:nvPr/>
        </p:nvSpPr>
        <p:spPr>
          <a:xfrm>
            <a:off x="6301879" y="3184932"/>
            <a:ext cx="5314009" cy="863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Client focus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‘what are we trying to achieve for whom’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297C18B-1FE3-411D-80FA-EB7C882D3ACD}"/>
              </a:ext>
            </a:extLst>
          </p:cNvPr>
          <p:cNvSpPr/>
          <p:nvPr/>
        </p:nvSpPr>
        <p:spPr>
          <a:xfrm>
            <a:off x="6301879" y="4178297"/>
            <a:ext cx="5357107" cy="947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Confidentiality/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collaboration, trust, accountability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9DDDC46-D6F8-45DD-AEA6-DFFFF16EC446}"/>
              </a:ext>
            </a:extLst>
          </p:cNvPr>
          <p:cNvSpPr/>
          <p:nvPr/>
        </p:nvSpPr>
        <p:spPr>
          <a:xfrm>
            <a:off x="6280330" y="1240001"/>
            <a:ext cx="5335558" cy="863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Behaviour/values – ethical reflections and decisions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6F5EAE-132D-4618-98E5-09D5045F086D}"/>
              </a:ext>
            </a:extLst>
          </p:cNvPr>
          <p:cNvSpPr/>
          <p:nvPr/>
        </p:nvSpPr>
        <p:spPr>
          <a:xfrm>
            <a:off x="6301879" y="2239301"/>
            <a:ext cx="5357106" cy="8098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Managers with support/ responsibility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84BD057-655D-4146-8546-FCCFB581EF42}"/>
              </a:ext>
            </a:extLst>
          </p:cNvPr>
          <p:cNvSpPr/>
          <p:nvPr/>
        </p:nvSpPr>
        <p:spPr>
          <a:xfrm>
            <a:off x="6301879" y="5255760"/>
            <a:ext cx="5357106" cy="854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People Management/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 tools (coaching)</a:t>
            </a:r>
          </a:p>
        </p:txBody>
      </p:sp>
    </p:spTree>
    <p:extLst>
      <p:ext uri="{BB962C8B-B14F-4D97-AF65-F5344CB8AC3E}">
        <p14:creationId xmlns:p14="http://schemas.microsoft.com/office/powerpoint/2010/main" val="27285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380432" y="184825"/>
            <a:ext cx="1143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approach -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14E47-0317-43E0-91E3-499A39618499}"/>
              </a:ext>
            </a:extLst>
          </p:cNvPr>
          <p:cNvSpPr/>
          <p:nvPr/>
        </p:nvSpPr>
        <p:spPr>
          <a:xfrm>
            <a:off x="3618163" y="823748"/>
            <a:ext cx="51917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Behaviour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51345-BA82-4839-9D79-867B12A2584B}"/>
              </a:ext>
            </a:extLst>
          </p:cNvPr>
          <p:cNvSpPr txBox="1"/>
          <p:nvPr/>
        </p:nvSpPr>
        <p:spPr>
          <a:xfrm>
            <a:off x="447675" y="1148080"/>
            <a:ext cx="388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It is about….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B61C76-8590-4A29-9A71-AA023AC17A3C}"/>
              </a:ext>
            </a:extLst>
          </p:cNvPr>
          <p:cNvSpPr txBox="1"/>
          <p:nvPr/>
        </p:nvSpPr>
        <p:spPr>
          <a:xfrm>
            <a:off x="2000564" y="2544206"/>
            <a:ext cx="6550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ask….</a:t>
            </a:r>
          </a:p>
          <a:p>
            <a:endParaRPr lang="en-US" sz="24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C827A8A-497C-4A35-A0F2-96A08E20B478}"/>
              </a:ext>
            </a:extLst>
          </p:cNvPr>
          <p:cNvSpPr/>
          <p:nvPr/>
        </p:nvSpPr>
        <p:spPr>
          <a:xfrm>
            <a:off x="380432" y="3390748"/>
            <a:ext cx="3557911" cy="2560809"/>
          </a:xfrm>
          <a:prstGeom prst="wedgeEllipseCallout">
            <a:avLst>
              <a:gd name="adj1" fmla="val 42870"/>
              <a:gd name="adj2" fmla="val -51529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What is the behaviour we desire?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E46EFE9-E976-4F01-93C2-49A9AD671930}"/>
              </a:ext>
            </a:extLst>
          </p:cNvPr>
          <p:cNvSpPr/>
          <p:nvPr/>
        </p:nvSpPr>
        <p:spPr>
          <a:xfrm>
            <a:off x="4330872" y="3833777"/>
            <a:ext cx="3312160" cy="2313558"/>
          </a:xfrm>
          <a:prstGeom prst="wedgeEllipseCallout">
            <a:avLst>
              <a:gd name="adj1" fmla="val -36850"/>
              <a:gd name="adj2" fmla="val -57617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What influences behaviour?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844AAF8D-630E-47BB-9D2B-C1C8B5884D29}"/>
              </a:ext>
            </a:extLst>
          </p:cNvPr>
          <p:cNvSpPr/>
          <p:nvPr/>
        </p:nvSpPr>
        <p:spPr>
          <a:xfrm>
            <a:off x="7861129" y="2473302"/>
            <a:ext cx="3773842" cy="3454375"/>
          </a:xfrm>
          <a:prstGeom prst="wedgeEllipseCallout">
            <a:avLst>
              <a:gd name="adj1" fmla="val -59775"/>
              <a:gd name="adj2" fmla="val -33610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Is there alignment? – is what we want, what we support? </a:t>
            </a:r>
          </a:p>
        </p:txBody>
      </p:sp>
    </p:spTree>
    <p:extLst>
      <p:ext uri="{BB962C8B-B14F-4D97-AF65-F5344CB8AC3E}">
        <p14:creationId xmlns:p14="http://schemas.microsoft.com/office/powerpoint/2010/main" val="419947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DBC66CEA-A82C-4A6A-956E-59718B6340C6}"/>
              </a:ext>
            </a:extLst>
          </p:cNvPr>
          <p:cNvSpPr/>
          <p:nvPr/>
        </p:nvSpPr>
        <p:spPr>
          <a:xfrm>
            <a:off x="3626704" y="3492462"/>
            <a:ext cx="3212310" cy="152768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79117E-B7E8-4D4D-9951-542792B84EFF}"/>
              </a:ext>
            </a:extLst>
          </p:cNvPr>
          <p:cNvSpPr/>
          <p:nvPr/>
        </p:nvSpPr>
        <p:spPr>
          <a:xfrm>
            <a:off x="219744" y="3501059"/>
            <a:ext cx="3306485" cy="213140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8BD24A-4A99-48DB-AE1E-0A4E3CA0A5BB}"/>
              </a:ext>
            </a:extLst>
          </p:cNvPr>
          <p:cNvCxnSpPr>
            <a:cxnSpLocks/>
          </p:cNvCxnSpPr>
          <p:nvPr/>
        </p:nvCxnSpPr>
        <p:spPr>
          <a:xfrm>
            <a:off x="5294758" y="1695651"/>
            <a:ext cx="0" cy="918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2FF158-047F-459C-8FC4-7E4442D56BC8}"/>
              </a:ext>
            </a:extLst>
          </p:cNvPr>
          <p:cNvSpPr/>
          <p:nvPr/>
        </p:nvSpPr>
        <p:spPr>
          <a:xfrm>
            <a:off x="368450" y="1695651"/>
            <a:ext cx="4555905" cy="6764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 capacity decisions/actions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5DC785-B5BA-468F-8C06-C3929652B2AE}"/>
              </a:ext>
            </a:extLst>
          </p:cNvPr>
          <p:cNvSpPr/>
          <p:nvPr/>
        </p:nvSpPr>
        <p:spPr>
          <a:xfrm>
            <a:off x="5755481" y="1715337"/>
            <a:ext cx="4541043" cy="6764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Organizational capacity decisions/actions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ED03C4-0C18-4243-8C7F-7CBCEEB1ADD0}"/>
              </a:ext>
            </a:extLst>
          </p:cNvPr>
          <p:cNvSpPr/>
          <p:nvPr/>
        </p:nvSpPr>
        <p:spPr>
          <a:xfrm>
            <a:off x="362048" y="916783"/>
            <a:ext cx="9865421" cy="6463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Capacity, trust and reputation of the organization</a:t>
            </a:r>
          </a:p>
        </p:txBody>
      </p:sp>
      <p:pic>
        <p:nvPicPr>
          <p:cNvPr id="25" name="Graphic 24" descr="Head with gears">
            <a:extLst>
              <a:ext uri="{FF2B5EF4-FFF2-40B4-BE49-F238E27FC236}">
                <a16:creationId xmlns:a16="http://schemas.microsoft.com/office/drawing/2014/main" id="{4C2E732F-9C8C-4E91-AC9C-0BA812589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0918" y="5369918"/>
            <a:ext cx="914400" cy="914400"/>
          </a:xfrm>
          <a:prstGeom prst="rect">
            <a:avLst/>
          </a:pr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4D417B37-3568-417C-9937-3E1BD884C143}"/>
              </a:ext>
            </a:extLst>
          </p:cNvPr>
          <p:cNvSpPr/>
          <p:nvPr/>
        </p:nvSpPr>
        <p:spPr>
          <a:xfrm>
            <a:off x="3202511" y="5283062"/>
            <a:ext cx="4236091" cy="1966598"/>
          </a:xfrm>
          <a:prstGeom prst="arc">
            <a:avLst>
              <a:gd name="adj1" fmla="val 1097498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FE5CB63-4B22-4A71-B96E-25A602217426}"/>
              </a:ext>
            </a:extLst>
          </p:cNvPr>
          <p:cNvSpPr/>
          <p:nvPr/>
        </p:nvSpPr>
        <p:spPr>
          <a:xfrm>
            <a:off x="440805" y="4001090"/>
            <a:ext cx="2055860" cy="6891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 values &amp; culture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786992-9C13-4F9A-9F2C-CA5CF53571CA}"/>
              </a:ext>
            </a:extLst>
          </p:cNvPr>
          <p:cNvSpPr/>
          <p:nvPr/>
        </p:nvSpPr>
        <p:spPr>
          <a:xfrm>
            <a:off x="4689359" y="3620428"/>
            <a:ext cx="1067431" cy="5209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Laws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7410C07-DDBA-4978-93B3-1E82BD2AF733}"/>
              </a:ext>
            </a:extLst>
          </p:cNvPr>
          <p:cNvSpPr/>
          <p:nvPr/>
        </p:nvSpPr>
        <p:spPr>
          <a:xfrm>
            <a:off x="1678769" y="4678272"/>
            <a:ext cx="1523742" cy="622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Experiences &amp; maturity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5AA7668-ECF4-472F-B1C2-AF276448C534}"/>
              </a:ext>
            </a:extLst>
          </p:cNvPr>
          <p:cNvSpPr/>
          <p:nvPr/>
        </p:nvSpPr>
        <p:spPr>
          <a:xfrm>
            <a:off x="4905174" y="4075647"/>
            <a:ext cx="1581475" cy="6328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Rules and regulation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DF06F2-61D4-437A-A42B-C61B4A038AA3}"/>
              </a:ext>
            </a:extLst>
          </p:cNvPr>
          <p:cNvSpPr/>
          <p:nvPr/>
        </p:nvSpPr>
        <p:spPr>
          <a:xfrm>
            <a:off x="7344570" y="5107523"/>
            <a:ext cx="2097197" cy="5017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Decision making processes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523A41A-8588-4F27-B29F-FAAEC7544262}"/>
              </a:ext>
            </a:extLst>
          </p:cNvPr>
          <p:cNvSpPr/>
          <p:nvPr/>
        </p:nvSpPr>
        <p:spPr>
          <a:xfrm>
            <a:off x="6984087" y="4399965"/>
            <a:ext cx="1973684" cy="5585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Org. values &amp; culture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41FBD8-508C-46B9-815F-84E0A7B13DA9}"/>
              </a:ext>
            </a:extLst>
          </p:cNvPr>
          <p:cNvSpPr/>
          <p:nvPr/>
        </p:nvSpPr>
        <p:spPr>
          <a:xfrm>
            <a:off x="3809887" y="4147217"/>
            <a:ext cx="1267387" cy="5844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 of Conduct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B9DB89-F2D6-4ED6-B927-11F37996E105}"/>
              </a:ext>
            </a:extLst>
          </p:cNvPr>
          <p:cNvSpPr txBox="1"/>
          <p:nvPr/>
        </p:nvSpPr>
        <p:spPr>
          <a:xfrm>
            <a:off x="665808" y="160746"/>
            <a:ext cx="1004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what influences behaviour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0EA34C4-DA0C-4125-8AC9-55640E481295}"/>
              </a:ext>
            </a:extLst>
          </p:cNvPr>
          <p:cNvSpPr/>
          <p:nvPr/>
        </p:nvSpPr>
        <p:spPr>
          <a:xfrm>
            <a:off x="469110" y="3078732"/>
            <a:ext cx="3238500" cy="3084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 / Internalized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18DCFEC-CC7C-4508-BFEF-7BE6AB698A3D}"/>
              </a:ext>
            </a:extLst>
          </p:cNvPr>
          <p:cNvSpPr/>
          <p:nvPr/>
        </p:nvSpPr>
        <p:spPr>
          <a:xfrm>
            <a:off x="2331228" y="4048170"/>
            <a:ext cx="908222" cy="5763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CoCD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7652356-B339-4BCF-979C-64655CA1F7A0}"/>
              </a:ext>
            </a:extLst>
          </p:cNvPr>
          <p:cNvSpPr/>
          <p:nvPr/>
        </p:nvSpPr>
        <p:spPr>
          <a:xfrm>
            <a:off x="3681420" y="3070895"/>
            <a:ext cx="3238500" cy="3084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Rules framework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04BAA1F-003F-42D0-B2AA-F2C111A9A6C7}"/>
              </a:ext>
            </a:extLst>
          </p:cNvPr>
          <p:cNvSpPr/>
          <p:nvPr/>
        </p:nvSpPr>
        <p:spPr>
          <a:xfrm>
            <a:off x="6919919" y="3464798"/>
            <a:ext cx="3376605" cy="2432365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A877E4D-0F1B-4C42-ACA7-5E303A448C48}"/>
              </a:ext>
            </a:extLst>
          </p:cNvPr>
          <p:cNvSpPr/>
          <p:nvPr/>
        </p:nvSpPr>
        <p:spPr>
          <a:xfrm>
            <a:off x="7795460" y="3629506"/>
            <a:ext cx="1581475" cy="6328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 &amp; context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6E6C609-1BE0-4132-91FE-61235B7500FC}"/>
              </a:ext>
            </a:extLst>
          </p:cNvPr>
          <p:cNvSpPr/>
          <p:nvPr/>
        </p:nvSpPr>
        <p:spPr>
          <a:xfrm>
            <a:off x="8593688" y="4633333"/>
            <a:ext cx="1581475" cy="3868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appetite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5548306-F80B-4808-AA69-CE490F89D01C}"/>
              </a:ext>
            </a:extLst>
          </p:cNvPr>
          <p:cNvSpPr/>
          <p:nvPr/>
        </p:nvSpPr>
        <p:spPr>
          <a:xfrm>
            <a:off x="6988971" y="3070895"/>
            <a:ext cx="3238500" cy="3084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Org. systems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62FDFCB-D46B-4AF5-B119-983DA283942B}"/>
              </a:ext>
            </a:extLst>
          </p:cNvPr>
          <p:cNvSpPr/>
          <p:nvPr/>
        </p:nvSpPr>
        <p:spPr>
          <a:xfrm>
            <a:off x="10607277" y="5565004"/>
            <a:ext cx="1649066" cy="5147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Decision-Maker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46C7529-EE69-406E-AD75-A0BB22534877}"/>
              </a:ext>
            </a:extLst>
          </p:cNvPr>
          <p:cNvSpPr/>
          <p:nvPr/>
        </p:nvSpPr>
        <p:spPr>
          <a:xfrm>
            <a:off x="10607278" y="4255256"/>
            <a:ext cx="1271533" cy="5969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Factors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54D53B9-2378-4BA2-9C88-341B7EFCDCF2}"/>
              </a:ext>
            </a:extLst>
          </p:cNvPr>
          <p:cNvSpPr/>
          <p:nvPr/>
        </p:nvSpPr>
        <p:spPr>
          <a:xfrm>
            <a:off x="10612257" y="3207410"/>
            <a:ext cx="1359999" cy="3084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A185169-23B3-4C03-9101-D822384E08E8}"/>
              </a:ext>
            </a:extLst>
          </p:cNvPr>
          <p:cNvSpPr/>
          <p:nvPr/>
        </p:nvSpPr>
        <p:spPr>
          <a:xfrm>
            <a:off x="10607276" y="2051635"/>
            <a:ext cx="1271533" cy="5969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Decision &amp; action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A490029-17A4-4CEC-A5DE-1224C7BD0A3C}"/>
              </a:ext>
            </a:extLst>
          </p:cNvPr>
          <p:cNvSpPr/>
          <p:nvPr/>
        </p:nvSpPr>
        <p:spPr>
          <a:xfrm>
            <a:off x="10656489" y="859102"/>
            <a:ext cx="1271533" cy="5969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F71E42-11C0-415D-AFA2-3641E657ECF4}"/>
              </a:ext>
            </a:extLst>
          </p:cNvPr>
          <p:cNvCxnSpPr/>
          <p:nvPr/>
        </p:nvCxnSpPr>
        <p:spPr>
          <a:xfrm>
            <a:off x="3491658" y="5117102"/>
            <a:ext cx="431903" cy="23606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BB23500-B3DF-4E20-B04C-86BB66AF61D2}"/>
              </a:ext>
            </a:extLst>
          </p:cNvPr>
          <p:cNvCxnSpPr>
            <a:cxnSpLocks/>
          </p:cNvCxnSpPr>
          <p:nvPr/>
        </p:nvCxnSpPr>
        <p:spPr>
          <a:xfrm>
            <a:off x="5223238" y="5028877"/>
            <a:ext cx="19242" cy="21498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660E96C-FF10-42B9-BB1E-E6252D03E45F}"/>
              </a:ext>
            </a:extLst>
          </p:cNvPr>
          <p:cNvCxnSpPr>
            <a:cxnSpLocks/>
          </p:cNvCxnSpPr>
          <p:nvPr/>
        </p:nvCxnSpPr>
        <p:spPr>
          <a:xfrm flipH="1">
            <a:off x="6612047" y="5041343"/>
            <a:ext cx="226967" cy="36013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7F016E-4AB6-4EF9-8308-CDCAF2DEEE96}"/>
              </a:ext>
            </a:extLst>
          </p:cNvPr>
          <p:cNvSpPr/>
          <p:nvPr/>
        </p:nvSpPr>
        <p:spPr>
          <a:xfrm>
            <a:off x="3634678" y="5757381"/>
            <a:ext cx="1071756" cy="3005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Emotions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B861F2F-80E4-4235-9537-DE96950E20A8}"/>
              </a:ext>
            </a:extLst>
          </p:cNvPr>
          <p:cNvSpPr/>
          <p:nvPr/>
        </p:nvSpPr>
        <p:spPr>
          <a:xfrm>
            <a:off x="5576866" y="5802482"/>
            <a:ext cx="1536859" cy="2702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Fears/Desires</a:t>
            </a:r>
          </a:p>
        </p:txBody>
      </p:sp>
      <p:sp>
        <p:nvSpPr>
          <p:cNvPr id="55" name="Arrow: Up 54">
            <a:extLst>
              <a:ext uri="{FF2B5EF4-FFF2-40B4-BE49-F238E27FC236}">
                <a16:creationId xmlns:a16="http://schemas.microsoft.com/office/drawing/2014/main" id="{65A8DDA7-9690-4DF9-8AA6-C29E0F609E6D}"/>
              </a:ext>
            </a:extLst>
          </p:cNvPr>
          <p:cNvSpPr/>
          <p:nvPr/>
        </p:nvSpPr>
        <p:spPr>
          <a:xfrm>
            <a:off x="309990" y="2659780"/>
            <a:ext cx="9969535" cy="347491"/>
          </a:xfrm>
          <a:prstGeom prst="upArrow">
            <a:avLst>
              <a:gd name="adj1" fmla="val 84664"/>
              <a:gd name="adj2" fmla="val 5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Behaviour/actions can be: Legal/illegal;	within/outside rules; ethical/unethical</a:t>
            </a:r>
          </a:p>
        </p:txBody>
      </p:sp>
    </p:spTree>
    <p:extLst>
      <p:ext uri="{BB962C8B-B14F-4D97-AF65-F5344CB8AC3E}">
        <p14:creationId xmlns:p14="http://schemas.microsoft.com/office/powerpoint/2010/main" val="1970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816407" y="267270"/>
            <a:ext cx="1106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elements in our approach - some concrete steps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7282E-81C2-43AC-A35B-820F8B5474EA}"/>
              </a:ext>
            </a:extLst>
          </p:cNvPr>
          <p:cNvSpPr txBox="1"/>
          <p:nvPr/>
        </p:nvSpPr>
        <p:spPr>
          <a:xfrm>
            <a:off x="339931" y="1256411"/>
            <a:ext cx="113697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Behaviour focused activities: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Meeting">
            <a:extLst>
              <a:ext uri="{FF2B5EF4-FFF2-40B4-BE49-F238E27FC236}">
                <a16:creationId xmlns:a16="http://schemas.microsoft.com/office/drawing/2014/main" id="{676EF78B-EA7B-4FB6-96C4-D7B288852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644" y="2144346"/>
            <a:ext cx="1284654" cy="1284654"/>
          </a:xfrm>
          <a:prstGeom prst="rect">
            <a:avLst/>
          </a:prstGeom>
        </p:spPr>
      </p:pic>
      <p:pic>
        <p:nvPicPr>
          <p:cNvPr id="13" name="Graphic 12" descr="Classroom">
            <a:extLst>
              <a:ext uri="{FF2B5EF4-FFF2-40B4-BE49-F238E27FC236}">
                <a16:creationId xmlns:a16="http://schemas.microsoft.com/office/drawing/2014/main" id="{0FF7A53C-4BC7-4E8D-897E-EE9349E23A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5606" y="2230753"/>
            <a:ext cx="1277389" cy="1277389"/>
          </a:xfrm>
          <a:prstGeom prst="rect">
            <a:avLst/>
          </a:prstGeom>
        </p:spPr>
      </p:pic>
      <p:pic>
        <p:nvPicPr>
          <p:cNvPr id="14" name="Graphic 13" descr="Dance steps">
            <a:extLst>
              <a:ext uri="{FF2B5EF4-FFF2-40B4-BE49-F238E27FC236}">
                <a16:creationId xmlns:a16="http://schemas.microsoft.com/office/drawing/2014/main" id="{39ACDFB1-7D06-4999-B4E0-407B280EB0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18774" y="2234143"/>
            <a:ext cx="1240332" cy="1240332"/>
          </a:xfrm>
          <a:prstGeom prst="rect">
            <a:avLst/>
          </a:prstGeom>
        </p:spPr>
      </p:pic>
      <p:pic>
        <p:nvPicPr>
          <p:cNvPr id="15" name="Graphic 14" descr="Chat">
            <a:extLst>
              <a:ext uri="{FF2B5EF4-FFF2-40B4-BE49-F238E27FC236}">
                <a16:creationId xmlns:a16="http://schemas.microsoft.com/office/drawing/2014/main" id="{9F663490-25F3-4E71-84EE-1136102129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24608" y="2106330"/>
            <a:ext cx="1547371" cy="1547371"/>
          </a:xfrm>
          <a:prstGeom prst="rect">
            <a:avLst/>
          </a:prstGeom>
        </p:spPr>
      </p:pic>
      <p:pic>
        <p:nvPicPr>
          <p:cNvPr id="20" name="Graphic 19" descr="Head with gears">
            <a:extLst>
              <a:ext uri="{FF2B5EF4-FFF2-40B4-BE49-F238E27FC236}">
                <a16:creationId xmlns:a16="http://schemas.microsoft.com/office/drawing/2014/main" id="{EB1C0C24-B29A-4282-98A0-2F05F6AD17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649" y="2219244"/>
            <a:ext cx="1321541" cy="13215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00B978-82F3-404D-AD72-F79DEB7DA11D}"/>
              </a:ext>
            </a:extLst>
          </p:cNvPr>
          <p:cNvSpPr txBox="1"/>
          <p:nvPr/>
        </p:nvSpPr>
        <p:spPr>
          <a:xfrm>
            <a:off x="-16969" y="3713022"/>
            <a:ext cx="2612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Values in Action – linking personal to organizational values through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CoC dialogue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C93F8E-5340-4CC7-B261-A0BB49515FBC}"/>
              </a:ext>
            </a:extLst>
          </p:cNvPr>
          <p:cNvSpPr txBox="1"/>
          <p:nvPr/>
        </p:nvSpPr>
        <p:spPr>
          <a:xfrm>
            <a:off x="9533217" y="3750266"/>
            <a:ext cx="2345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Embedded in leadership – </a:t>
            </a:r>
            <a:r>
              <a:rPr lang="en-US" sz="2000" b="1" dirty="0"/>
              <a:t>people management </a:t>
            </a:r>
          </a:p>
          <a:p>
            <a:r>
              <a:rPr lang="en-US" sz="2000" b="1" dirty="0"/>
              <a:t>&amp; dialogue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578CAA-00B7-49D2-8EA8-2BC2B12DFFEE}"/>
              </a:ext>
            </a:extLst>
          </p:cNvPr>
          <p:cNvSpPr txBox="1"/>
          <p:nvPr/>
        </p:nvSpPr>
        <p:spPr>
          <a:xfrm>
            <a:off x="5265684" y="3846831"/>
            <a:ext cx="2151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Experiential Learning –</a:t>
            </a:r>
            <a:r>
              <a:rPr lang="en-US" sz="2000" b="1" dirty="0"/>
              <a:t>value-spotting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7AEB23-1900-4DC2-9B05-00A586518EA5}"/>
              </a:ext>
            </a:extLst>
          </p:cNvPr>
          <p:cNvSpPr txBox="1"/>
          <p:nvPr/>
        </p:nvSpPr>
        <p:spPr>
          <a:xfrm>
            <a:off x="7189409" y="3750266"/>
            <a:ext cx="2429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Science- based communication – </a:t>
            </a:r>
            <a:r>
              <a:rPr lang="en-US" sz="2000" b="1" dirty="0"/>
              <a:t>story telling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1FC490-2F5B-48C1-82D9-BE3CEF5B0E8D}"/>
              </a:ext>
            </a:extLst>
          </p:cNvPr>
          <p:cNvSpPr txBox="1"/>
          <p:nvPr/>
        </p:nvSpPr>
        <p:spPr>
          <a:xfrm>
            <a:off x="2685873" y="3797127"/>
            <a:ext cx="2579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‘Responsibilising’ Colleagues – </a:t>
            </a:r>
            <a:r>
              <a:rPr lang="en-US" sz="2000" b="1" dirty="0"/>
              <a:t>encourage self-reflection</a:t>
            </a:r>
          </a:p>
        </p:txBody>
      </p:sp>
    </p:spTree>
    <p:extLst>
      <p:ext uri="{BB962C8B-B14F-4D97-AF65-F5344CB8AC3E}">
        <p14:creationId xmlns:p14="http://schemas.microsoft.com/office/powerpoint/2010/main" val="35601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353F-5B5F-4036-8E77-1A665C4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67" y="6323949"/>
            <a:ext cx="2267909" cy="304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FBC81E-954F-4E44-8EA0-CDE07146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09" y="626230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values-based approach to ethics and integrity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73B96-ED4D-42EF-AF00-376CA3A41442}"/>
              </a:ext>
            </a:extLst>
          </p:cNvPr>
          <p:cNvCxnSpPr/>
          <p:nvPr/>
        </p:nvCxnSpPr>
        <p:spPr>
          <a:xfrm>
            <a:off x="125835" y="6262300"/>
            <a:ext cx="1175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3C7D21-AF06-4EB3-91A9-2540CA928E6D}"/>
              </a:ext>
            </a:extLst>
          </p:cNvPr>
          <p:cNvSpPr txBox="1"/>
          <p:nvPr/>
        </p:nvSpPr>
        <p:spPr>
          <a:xfrm>
            <a:off x="380432" y="184825"/>
            <a:ext cx="1143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Values in Action – 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Conduct Dialogue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74420E-8281-4EF2-BF05-BE33D26CB479}"/>
              </a:ext>
            </a:extLst>
          </p:cNvPr>
          <p:cNvSpPr/>
          <p:nvPr/>
        </p:nvSpPr>
        <p:spPr>
          <a:xfrm>
            <a:off x="189025" y="1248110"/>
            <a:ext cx="4436120" cy="8252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Code of Conduct refresher sessions – with local facilitators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86A172-D87B-4DAD-80C8-76A51D582308}"/>
              </a:ext>
            </a:extLst>
          </p:cNvPr>
          <p:cNvCxnSpPr>
            <a:cxnSpLocks/>
          </p:cNvCxnSpPr>
          <p:nvPr/>
        </p:nvCxnSpPr>
        <p:spPr>
          <a:xfrm>
            <a:off x="4982795" y="1701191"/>
            <a:ext cx="92488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CC9708-0DAF-4573-A051-95B459F251F0}"/>
              </a:ext>
            </a:extLst>
          </p:cNvPr>
          <p:cNvSpPr/>
          <p:nvPr/>
        </p:nvSpPr>
        <p:spPr>
          <a:xfrm>
            <a:off x="6280330" y="1240001"/>
            <a:ext cx="5335558" cy="863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Mandatory Code of Conduct Dialogue sessions – with local facilitators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07ADB7-FC63-4BF3-B27A-EABCA9253664}"/>
              </a:ext>
            </a:extLst>
          </p:cNvPr>
          <p:cNvSpPr/>
          <p:nvPr/>
        </p:nvSpPr>
        <p:spPr>
          <a:xfrm>
            <a:off x="221609" y="2552942"/>
            <a:ext cx="4436120" cy="8252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does and don’t in the Code of Conduct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B2F6D6-34E1-4441-B6E6-5B2CD53DF0F4}"/>
              </a:ext>
            </a:extLst>
          </p:cNvPr>
          <p:cNvCxnSpPr>
            <a:cxnSpLocks/>
          </p:cNvCxnSpPr>
          <p:nvPr/>
        </p:nvCxnSpPr>
        <p:spPr>
          <a:xfrm>
            <a:off x="4982795" y="2988114"/>
            <a:ext cx="92488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5EC22B-DAA2-4E7F-A04D-B6DDD5FC5E65}"/>
              </a:ext>
            </a:extLst>
          </p:cNvPr>
          <p:cNvSpPr/>
          <p:nvPr/>
        </p:nvSpPr>
        <p:spPr>
          <a:xfrm>
            <a:off x="6280330" y="2533816"/>
            <a:ext cx="5335558" cy="863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 on experiential learning and reflection about behaviour – key messages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5EEF1C-2D47-475A-8B37-AB16AB945AA0}"/>
              </a:ext>
            </a:extLst>
          </p:cNvPr>
          <p:cNvSpPr/>
          <p:nvPr/>
        </p:nvSpPr>
        <p:spPr>
          <a:xfrm>
            <a:off x="221609" y="3935073"/>
            <a:ext cx="4436120" cy="8252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tool – Code of Conduct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F1D499-6514-4418-8695-AF0A8DFA9934}"/>
              </a:ext>
            </a:extLst>
          </p:cNvPr>
          <p:cNvCxnSpPr>
            <a:cxnSpLocks/>
          </p:cNvCxnSpPr>
          <p:nvPr/>
        </p:nvCxnSpPr>
        <p:spPr>
          <a:xfrm>
            <a:off x="4998784" y="4347708"/>
            <a:ext cx="92488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F95B24-3AB9-4277-A41C-8A1A3AD0082D}"/>
              </a:ext>
            </a:extLst>
          </p:cNvPr>
          <p:cNvSpPr/>
          <p:nvPr/>
        </p:nvSpPr>
        <p:spPr>
          <a:xfrm>
            <a:off x="6280330" y="3918054"/>
            <a:ext cx="5335558" cy="863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 tools – visuals, facilitator guide, exercises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28464AF-7EF4-459C-9DF7-C6EE4ECE0032}"/>
              </a:ext>
            </a:extLst>
          </p:cNvPr>
          <p:cNvSpPr/>
          <p:nvPr/>
        </p:nvSpPr>
        <p:spPr>
          <a:xfrm>
            <a:off x="221609" y="5220954"/>
            <a:ext cx="4436120" cy="8252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6E59BC-B626-47A1-8C52-9A1C609A98C3}"/>
              </a:ext>
            </a:extLst>
          </p:cNvPr>
          <p:cNvCxnSpPr>
            <a:cxnSpLocks/>
          </p:cNvCxnSpPr>
          <p:nvPr/>
        </p:nvCxnSpPr>
        <p:spPr>
          <a:xfrm>
            <a:off x="5077435" y="5688943"/>
            <a:ext cx="92488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4CCFCDC-CC56-40AC-86A2-778D491E918F}"/>
              </a:ext>
            </a:extLst>
          </p:cNvPr>
          <p:cNvSpPr/>
          <p:nvPr/>
        </p:nvSpPr>
        <p:spPr>
          <a:xfrm>
            <a:off x="6296905" y="5257183"/>
            <a:ext cx="5335558" cy="8635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Increased leadership, part of risk, linking personal and organizational ethics</a:t>
            </a:r>
          </a:p>
        </p:txBody>
      </p:sp>
    </p:spTree>
    <p:extLst>
      <p:ext uri="{BB962C8B-B14F-4D97-AF65-F5344CB8AC3E}">
        <p14:creationId xmlns:p14="http://schemas.microsoft.com/office/powerpoint/2010/main" val="9989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7D25836F67646A98C66F1CDD61673" ma:contentTypeVersion="12" ma:contentTypeDescription="Create a new document." ma:contentTypeScope="" ma:versionID="895c2cbb4d8248db2dd2cff6e415447f">
  <xsd:schema xmlns:xsd="http://www.w3.org/2001/XMLSchema" xmlns:xs="http://www.w3.org/2001/XMLSchema" xmlns:p="http://schemas.microsoft.com/office/2006/metadata/properties" xmlns:ns3="6df68d03-0d94-44b1-a9a2-765e7690f201" xmlns:ns4="1d8ebf77-cd33-4f18-bb2b-d077fe339d9a" targetNamespace="http://schemas.microsoft.com/office/2006/metadata/properties" ma:root="true" ma:fieldsID="55dc4ab8b35e650ea645ad2e85c5b87e" ns3:_="" ns4:_="">
    <xsd:import namespace="6df68d03-0d94-44b1-a9a2-765e7690f201"/>
    <xsd:import namespace="1d8ebf77-cd33-4f18-bb2b-d077fe339d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8d03-0d94-44b1-a9a2-765e7690f2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ebf77-cd33-4f18-bb2b-d077fe339d9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FA0A09-01BE-435A-B109-9070CB2CFF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CA8EA82-B626-41A1-BD46-23C906FB4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f68d03-0d94-44b1-a9a2-765e7690f201"/>
    <ds:schemaRef ds:uri="1d8ebf77-cd33-4f18-bb2b-d077fe339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30C56C-FB77-4474-A044-4C1931A973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1029</Words>
  <Application>Microsoft Office PowerPoint</Application>
  <PresentationFormat>Widescreen</PresentationFormat>
  <Paragraphs>240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Tw Cen MT Condensed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Qinhui Jiang</dc:creator>
  <cp:lastModifiedBy>Emilie Wiinblad Mathez</cp:lastModifiedBy>
  <cp:revision>1</cp:revision>
  <dcterms:created xsi:type="dcterms:W3CDTF">2020-10-19T22:49:56Z</dcterms:created>
  <dcterms:modified xsi:type="dcterms:W3CDTF">2020-11-06T16:20:46Z</dcterms:modified>
</cp:coreProperties>
</file>