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8" r:id="rId2"/>
    <p:sldId id="259" r:id="rId3"/>
    <p:sldId id="260" r:id="rId4"/>
    <p:sldId id="262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7FD52-DD09-4D29-A29A-3DEF421C7232}" type="datetimeFigureOut">
              <a:rPr lang="en-GB" smtClean="0"/>
              <a:t>03/10/2014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764FE-B25F-4A98-9095-F6BA4E6E59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692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96693-84BE-4CA9-9F9E-F6CADD79D7E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960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342900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776812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689694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You can enter slide name here"/>
          <p:cNvPicPr>
            <a:picLocks noChangeAspect="1" noChangeArrowheads="1"/>
          </p:cNvPicPr>
          <p:nvPr/>
        </p:nvPicPr>
        <p:blipFill>
          <a:blip r:embed="rId2" cstate="print"/>
          <a:srcRect l="2276" t="31073" r="69048" b="31559"/>
          <a:stretch>
            <a:fillRect/>
          </a:stretch>
        </p:blipFill>
        <p:spPr bwMode="auto">
          <a:xfrm>
            <a:off x="4878911" y="260648"/>
            <a:ext cx="4265089" cy="252028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412776"/>
            <a:ext cx="5184576" cy="3096344"/>
          </a:xfrm>
        </p:spPr>
        <p:txBody>
          <a:bodyPr/>
          <a:lstStyle>
            <a:lvl1pPr>
              <a:defRPr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797152"/>
            <a:ext cx="8496944" cy="105496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3795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2757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11486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711226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481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4D4D4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974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215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422243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pic>
        <p:nvPicPr>
          <p:cNvPr id="6" name="Picture 2" descr="Ethic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163634" y="6334475"/>
            <a:ext cx="2880320" cy="5082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06739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85000"/>
              <a:lumOff val="15000"/>
            </a:schemeClr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457200" indent="-342900" algn="l" defTabSz="457200" rtl="0" eaLnBrk="1" latinLnBrk="0" hangingPunct="1">
        <a:spcBef>
          <a:spcPct val="20000"/>
        </a:spcBef>
        <a:buSzPct val="100000"/>
        <a:buFont typeface="Arial" panose="020B0604020202020204" pitchFamily="34" charset="0"/>
        <a:buBlip>
          <a:blip r:embed="rId15"/>
        </a:buBlip>
        <a:defRPr lang="en-US" sz="2400" b="0" kern="1200" dirty="0" smtClean="0">
          <a:solidFill>
            <a:schemeClr val="tx1">
              <a:lumMod val="85000"/>
              <a:lumOff val="15000"/>
            </a:schemeClr>
          </a:solidFill>
          <a:latin typeface="Arial Narrow" panose="020B0606020202030204" pitchFamily="34" charset="0"/>
          <a:ea typeface="+mn-ea"/>
          <a:cs typeface="Arial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>
              <a:lumMod val="85000"/>
              <a:lumOff val="15000"/>
            </a:schemeClr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>
              <a:lumMod val="85000"/>
              <a:lumOff val="15000"/>
            </a:schemeClr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>
              <a:lumMod val="85000"/>
              <a:lumOff val="15000"/>
            </a:schemeClr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20888"/>
            <a:ext cx="5184576" cy="3096344"/>
          </a:xfrm>
        </p:spPr>
        <p:txBody>
          <a:bodyPr/>
          <a:lstStyle/>
          <a:p>
            <a:r>
              <a:rPr lang="en-GB" dirty="0" smtClean="0"/>
              <a:t>General Assembly</a:t>
            </a:r>
            <a:br>
              <a:rPr lang="en-GB" dirty="0" smtClean="0"/>
            </a:br>
            <a:r>
              <a:rPr lang="en-GB" sz="4000" dirty="0" smtClean="0"/>
              <a:t>Paris, FR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4000" dirty="0" smtClean="0"/>
              <a:t>3rd October 2014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97982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Morning 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GB" sz="3100" dirty="0" smtClean="0"/>
              <a:t>8:45 </a:t>
            </a:r>
            <a:r>
              <a:rPr lang="en-GB" sz="3100" dirty="0"/>
              <a:t>Welcome &amp; Morning Introduction – </a:t>
            </a:r>
            <a:r>
              <a:rPr lang="en-GB" sz="3100" b="1" dirty="0" smtClean="0"/>
              <a:t>Dominique</a:t>
            </a:r>
            <a:r>
              <a:rPr lang="en-GB" sz="3100" dirty="0" smtClean="0"/>
              <a:t> 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GB" sz="3100" dirty="0" smtClean="0"/>
              <a:t>9:15 Administrative &amp; Legal Aspects – </a:t>
            </a:r>
            <a:r>
              <a:rPr lang="en-GB" sz="3100" b="1" dirty="0" smtClean="0"/>
              <a:t>Pascale &amp; Arthur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GB" sz="3100" dirty="0" smtClean="0"/>
              <a:t>10:00 Coffee Break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GB" sz="3100" dirty="0" smtClean="0"/>
              <a:t>10:15 ETHICS Society Active Development:</a:t>
            </a:r>
          </a:p>
          <a:p>
            <a:pPr marL="971550" lvl="1" indent="-514350">
              <a:lnSpc>
                <a:spcPct val="13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 smtClean="0"/>
              <a:t>Competency Model – </a:t>
            </a:r>
            <a:r>
              <a:rPr lang="en-GB" b="1" dirty="0" smtClean="0"/>
              <a:t>Eva, Andy, Katalin, Tamara</a:t>
            </a:r>
          </a:p>
          <a:p>
            <a:pPr marL="971550" lvl="1" indent="-514350">
              <a:lnSpc>
                <a:spcPct val="13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 smtClean="0"/>
              <a:t>Educational Partnerships – </a:t>
            </a:r>
            <a:r>
              <a:rPr lang="en-GB" b="1" dirty="0" smtClean="0"/>
              <a:t>Isaure, Dominique</a:t>
            </a:r>
          </a:p>
          <a:p>
            <a:pPr marL="971550" lvl="1" indent="-514350">
              <a:lnSpc>
                <a:spcPct val="13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 smtClean="0"/>
              <a:t>Best Practice Sharing – </a:t>
            </a:r>
            <a:r>
              <a:rPr lang="en-GB" b="1" dirty="0" smtClean="0"/>
              <a:t>Cécile, Ingrid, Piergiorgio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GB" sz="3100" dirty="0" smtClean="0"/>
              <a:t>11:00 Lessons Learned from Corporate Integrity Agreements – </a:t>
            </a:r>
            <a:r>
              <a:rPr lang="en-GB" sz="3100" b="1" dirty="0" smtClean="0"/>
              <a:t>Steve </a:t>
            </a:r>
            <a:r>
              <a:rPr lang="en-GB" sz="3100" b="1" dirty="0" err="1" smtClean="0"/>
              <a:t>Nickelsburg</a:t>
            </a:r>
            <a:r>
              <a:rPr lang="en-GB" sz="3100" b="1" dirty="0" smtClean="0"/>
              <a:t> &amp; Adam </a:t>
            </a:r>
            <a:r>
              <a:rPr lang="en-GB" sz="3100" b="1" dirty="0" err="1" smtClean="0"/>
              <a:t>Klauder</a:t>
            </a:r>
            <a:endParaRPr lang="en-GB" sz="3100" b="1" dirty="0" smtClean="0"/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GB" sz="3100" dirty="0" smtClean="0"/>
              <a:t>12:00 Networking Lunch</a:t>
            </a:r>
            <a:endParaRPr lang="en-GB" sz="31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67544" y="6393388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03 Oct 2014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F4BC8C-605D-406D-8BF0-48A035A2A58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59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Afternoon 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2400" dirty="0" smtClean="0"/>
              <a:t>13:10 Afternoon Introduction – </a:t>
            </a:r>
            <a:r>
              <a:rPr lang="en-GB" sz="2400" b="1" dirty="0" smtClean="0"/>
              <a:t>Thomas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2400" dirty="0" smtClean="0"/>
              <a:t>13:15 </a:t>
            </a:r>
            <a:r>
              <a:rPr lang="en-US" sz="2400" dirty="0" smtClean="0"/>
              <a:t>Ethical </a:t>
            </a:r>
            <a:r>
              <a:rPr lang="en-US" sz="2400" dirty="0"/>
              <a:t>Blindness - Why </a:t>
            </a:r>
            <a:r>
              <a:rPr lang="en-US" sz="2400" dirty="0" smtClean="0"/>
              <a:t>good managers </a:t>
            </a:r>
            <a:r>
              <a:rPr lang="en-US" sz="2400" dirty="0"/>
              <a:t>make bad </a:t>
            </a:r>
            <a:r>
              <a:rPr lang="en-US" sz="2400" dirty="0" smtClean="0"/>
              <a:t>decisions - </a:t>
            </a:r>
            <a:r>
              <a:rPr lang="en-GB" sz="2400" b="1" dirty="0" smtClean="0"/>
              <a:t>Professor Palazzo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2400" dirty="0" smtClean="0"/>
              <a:t>14:30 Coffee break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2400" dirty="0" smtClean="0"/>
              <a:t>14:45 Preventing Corruption &amp; Bribery – perspectives from the regulators - </a:t>
            </a:r>
            <a:r>
              <a:rPr lang="en-GB" sz="2400" b="1" dirty="0" smtClean="0"/>
              <a:t>Paul </a:t>
            </a:r>
            <a:r>
              <a:rPr lang="en-GB" sz="2400" b="1" dirty="0" err="1" smtClean="0"/>
              <a:t>Vincke</a:t>
            </a:r>
            <a:endParaRPr lang="en-GB" sz="2400" b="1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2400" dirty="0" smtClean="0"/>
              <a:t>15:15 Values-based versus Rules-based Approach to Business Ethics – </a:t>
            </a:r>
            <a:r>
              <a:rPr lang="en-GB" sz="2400" b="1" dirty="0" smtClean="0"/>
              <a:t>Professor </a:t>
            </a:r>
            <a:r>
              <a:rPr lang="en-GB" sz="2400" b="1" dirty="0" err="1" smtClean="0"/>
              <a:t>Anquetil</a:t>
            </a:r>
            <a:endParaRPr lang="en-GB" sz="2400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2400" dirty="0" smtClean="0"/>
              <a:t>15:45 Panel discussion moderated by </a:t>
            </a:r>
            <a:r>
              <a:rPr lang="en-GB" sz="2400" b="1" dirty="0" smtClean="0"/>
              <a:t>Tamara &amp; Thomas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2400" dirty="0" smtClean="0"/>
              <a:t>16:45 Closing Remarks - </a:t>
            </a:r>
            <a:r>
              <a:rPr lang="en-GB" sz="2400" b="1" dirty="0" smtClean="0"/>
              <a:t>Thomas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67544" y="6393388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03 Oct 2014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F4BC8C-605D-406D-8BF0-48A035A2A58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72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can members get more from ETHICS?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New </a:t>
            </a:r>
            <a:r>
              <a:rPr lang="en-GB" dirty="0" smtClean="0"/>
              <a:t>Members’ Area on website</a:t>
            </a:r>
          </a:p>
          <a:p>
            <a:r>
              <a:rPr lang="en-GB" dirty="0" smtClean="0"/>
              <a:t>Newsletters</a:t>
            </a:r>
          </a:p>
          <a:p>
            <a:r>
              <a:rPr lang="en-GB" dirty="0" smtClean="0"/>
              <a:t>Webinars</a:t>
            </a:r>
            <a:endParaRPr lang="en-GB" dirty="0" smtClean="0"/>
          </a:p>
          <a:p>
            <a:r>
              <a:rPr lang="en-GB" dirty="0" smtClean="0"/>
              <a:t>More face to face contact, e.g. breakfast meetings</a:t>
            </a:r>
          </a:p>
          <a:p>
            <a:r>
              <a:rPr lang="en-GB" dirty="0" smtClean="0"/>
              <a:t>Peer connection platform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009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2996952"/>
            <a:ext cx="8712968" cy="3096344"/>
          </a:xfrm>
        </p:spPr>
        <p:txBody>
          <a:bodyPr>
            <a:normAutofit/>
          </a:bodyPr>
          <a:lstStyle/>
          <a:p>
            <a:r>
              <a:rPr lang="en-GB" dirty="0" smtClean="0"/>
              <a:t>SAVE THE DATE!</a:t>
            </a:r>
            <a:br>
              <a:rPr lang="en-GB" dirty="0" smtClean="0"/>
            </a:br>
            <a:r>
              <a:rPr lang="en-GB" dirty="0" smtClean="0"/>
              <a:t>2015 General Assembly</a:t>
            </a:r>
            <a:br>
              <a:rPr lang="en-GB" dirty="0" smtClean="0"/>
            </a:br>
            <a:r>
              <a:rPr lang="en-GB" dirty="0" smtClean="0"/>
              <a:t>Thursday 08</a:t>
            </a:r>
            <a:r>
              <a:rPr lang="en-GB" sz="4000" dirty="0" smtClean="0"/>
              <a:t> October 2015</a:t>
            </a:r>
            <a:br>
              <a:rPr lang="en-GB" sz="4000" dirty="0" smtClean="0"/>
            </a:br>
            <a:r>
              <a:rPr lang="en-GB" sz="4000" dirty="0" smtClean="0"/>
              <a:t>Venue to </a:t>
            </a:r>
            <a:r>
              <a:rPr lang="en-GB" sz="4000" smtClean="0"/>
              <a:t>be confirmed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10128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THIC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ETHICS Template</Template>
  <TotalTime>35</TotalTime>
  <Words>172</Words>
  <Application>Microsoft Office PowerPoint</Application>
  <PresentationFormat>On-screen Show (4:3)</PresentationFormat>
  <Paragraphs>31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Narrow</vt:lpstr>
      <vt:lpstr>Calibri</vt:lpstr>
      <vt:lpstr>Tahoma</vt:lpstr>
      <vt:lpstr>ETHICS</vt:lpstr>
      <vt:lpstr>General Assembly Paris, FR 3rd October 2014</vt:lpstr>
      <vt:lpstr>Morning Agenda</vt:lpstr>
      <vt:lpstr>Afternoon Agenda</vt:lpstr>
      <vt:lpstr>How can members get more from ETHICS?</vt:lpstr>
      <vt:lpstr>SAVE THE DATE! 2015 General Assembly Thursday 08 October 2015 Venue to be confirmed</vt:lpstr>
    </vt:vector>
  </TitlesOfParts>
  <Company>Bristol-Myers Squibb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Assembly Paris, FR 3rd October 2014</dc:title>
  <dc:creator>Sue Egan</dc:creator>
  <cp:lastModifiedBy>Sue Egan</cp:lastModifiedBy>
  <cp:revision>6</cp:revision>
  <dcterms:created xsi:type="dcterms:W3CDTF">2014-10-01T18:16:59Z</dcterms:created>
  <dcterms:modified xsi:type="dcterms:W3CDTF">2014-10-03T06:30:18Z</dcterms:modified>
</cp:coreProperties>
</file>