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9"/>
  </p:notesMasterIdLst>
  <p:sldIdLst>
    <p:sldId id="1388" r:id="rId3"/>
    <p:sldId id="1387" r:id="rId4"/>
    <p:sldId id="1372" r:id="rId5"/>
    <p:sldId id="1386" r:id="rId6"/>
    <p:sldId id="1374" r:id="rId7"/>
    <p:sldId id="1383" r:id="rId8"/>
    <p:sldId id="1384" r:id="rId9"/>
    <p:sldId id="1385" r:id="rId10"/>
    <p:sldId id="1376" r:id="rId11"/>
    <p:sldId id="1377" r:id="rId12"/>
    <p:sldId id="1378" r:id="rId13"/>
    <p:sldId id="1380" r:id="rId14"/>
    <p:sldId id="1381" r:id="rId15"/>
    <p:sldId id="1382" r:id="rId16"/>
    <p:sldId id="1373" r:id="rId17"/>
    <p:sldId id="1389"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33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35D697-070C-2846-A823-645917E07B78}" v="1545" dt="2019-11-20T06:45:17.291"/>
    <p1510:client id="{E8BD122D-CA8D-AA4F-A08D-2A8FD27CB010}" v="1" dt="2019-11-20T06:56:12.1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56"/>
    <p:restoredTop sz="94670"/>
  </p:normalViewPr>
  <p:slideViewPr>
    <p:cSldViewPr snapToGrid="0" snapToObjects="1">
      <p:cViewPr varScale="1">
        <p:scale>
          <a:sx n="116" d="100"/>
          <a:sy n="116" d="100"/>
        </p:scale>
        <p:origin x="120"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rgiorgio Pepe" userId="e99dc7f4ce61af21" providerId="LiveId" clId="{E135D697-070C-2846-A823-645917E07B78}"/>
    <pc:docChg chg="undo custSel mod addSld delSld modSld">
      <pc:chgData name="Piergiorgio Pepe" userId="e99dc7f4ce61af21" providerId="LiveId" clId="{E135D697-070C-2846-A823-645917E07B78}" dt="2019-11-20T06:45:17.291" v="3674" actId="20577"/>
      <pc:docMkLst>
        <pc:docMk/>
      </pc:docMkLst>
      <pc:sldChg chg="addSp delSp modSp del">
        <pc:chgData name="Piergiorgio Pepe" userId="e99dc7f4ce61af21" providerId="LiveId" clId="{E135D697-070C-2846-A823-645917E07B78}" dt="2019-11-19T19:02:01.057" v="2021" actId="2696"/>
        <pc:sldMkLst>
          <pc:docMk/>
          <pc:sldMk cId="812717465" sldId="256"/>
        </pc:sldMkLst>
        <pc:spChg chg="del">
          <ac:chgData name="Piergiorgio Pepe" userId="e99dc7f4ce61af21" providerId="LiveId" clId="{E135D697-070C-2846-A823-645917E07B78}" dt="2019-11-19T18:55:57.816" v="1966"/>
          <ac:spMkLst>
            <pc:docMk/>
            <pc:sldMk cId="812717465" sldId="256"/>
            <ac:spMk id="2" creationId="{BFFE611A-4401-5B46-807E-3A0F507C697C}"/>
          </ac:spMkLst>
        </pc:spChg>
        <pc:spChg chg="del">
          <ac:chgData name="Piergiorgio Pepe" userId="e99dc7f4ce61af21" providerId="LiveId" clId="{E135D697-070C-2846-A823-645917E07B78}" dt="2019-11-19T18:55:57.816" v="1966"/>
          <ac:spMkLst>
            <pc:docMk/>
            <pc:sldMk cId="812717465" sldId="256"/>
            <ac:spMk id="3" creationId="{F1ED1F45-983A-E14C-8EF9-681959E937CE}"/>
          </ac:spMkLst>
        </pc:spChg>
        <pc:spChg chg="add del mod">
          <ac:chgData name="Piergiorgio Pepe" userId="e99dc7f4ce61af21" providerId="LiveId" clId="{E135D697-070C-2846-A823-645917E07B78}" dt="2019-11-19T18:56:02.719" v="1967"/>
          <ac:spMkLst>
            <pc:docMk/>
            <pc:sldMk cId="812717465" sldId="256"/>
            <ac:spMk id="4" creationId="{C3736EB5-A2E9-F843-8D1B-ACE4FCA906B0}"/>
          </ac:spMkLst>
        </pc:spChg>
        <pc:spChg chg="add del mod">
          <ac:chgData name="Piergiorgio Pepe" userId="e99dc7f4ce61af21" providerId="LiveId" clId="{E135D697-070C-2846-A823-645917E07B78}" dt="2019-11-19T18:56:02.719" v="1967"/>
          <ac:spMkLst>
            <pc:docMk/>
            <pc:sldMk cId="812717465" sldId="256"/>
            <ac:spMk id="5" creationId="{AB4FEC5C-90F8-E94F-9A3A-365AD999FF65}"/>
          </ac:spMkLst>
        </pc:spChg>
        <pc:spChg chg="add mod">
          <ac:chgData name="Piergiorgio Pepe" userId="e99dc7f4ce61af21" providerId="LiveId" clId="{E135D697-070C-2846-A823-645917E07B78}" dt="2019-11-19T18:56:02.719" v="1967"/>
          <ac:spMkLst>
            <pc:docMk/>
            <pc:sldMk cId="812717465" sldId="256"/>
            <ac:spMk id="6" creationId="{9904B936-0DFC-8946-8877-C9BB93E39D72}"/>
          </ac:spMkLst>
        </pc:spChg>
        <pc:spChg chg="add mod">
          <ac:chgData name="Piergiorgio Pepe" userId="e99dc7f4ce61af21" providerId="LiveId" clId="{E135D697-070C-2846-A823-645917E07B78}" dt="2019-11-19T18:56:02.719" v="1967"/>
          <ac:spMkLst>
            <pc:docMk/>
            <pc:sldMk cId="812717465" sldId="256"/>
            <ac:spMk id="7" creationId="{37CD4DEA-98D0-9240-9A2C-92325BD09726}"/>
          </ac:spMkLst>
        </pc:spChg>
      </pc:sldChg>
      <pc:sldChg chg="del">
        <pc:chgData name="Piergiorgio Pepe" userId="e99dc7f4ce61af21" providerId="LiveId" clId="{E135D697-070C-2846-A823-645917E07B78}" dt="2019-11-19T18:04:32.629" v="1063" actId="2696"/>
        <pc:sldMkLst>
          <pc:docMk/>
          <pc:sldMk cId="3315444309" sldId="1183"/>
        </pc:sldMkLst>
      </pc:sldChg>
      <pc:sldChg chg="del">
        <pc:chgData name="Piergiorgio Pepe" userId="e99dc7f4ce61af21" providerId="LiveId" clId="{E135D697-070C-2846-A823-645917E07B78}" dt="2019-11-19T18:04:30.055" v="1060" actId="2696"/>
        <pc:sldMkLst>
          <pc:docMk/>
          <pc:sldMk cId="4166280936" sldId="1369"/>
        </pc:sldMkLst>
      </pc:sldChg>
      <pc:sldChg chg="del">
        <pc:chgData name="Piergiorgio Pepe" userId="e99dc7f4ce61af21" providerId="LiveId" clId="{E135D697-070C-2846-A823-645917E07B78}" dt="2019-11-19T18:04:30.881" v="1061" actId="2696"/>
        <pc:sldMkLst>
          <pc:docMk/>
          <pc:sldMk cId="3997815305" sldId="1370"/>
        </pc:sldMkLst>
      </pc:sldChg>
      <pc:sldChg chg="del">
        <pc:chgData name="Piergiorgio Pepe" userId="e99dc7f4ce61af21" providerId="LiveId" clId="{E135D697-070C-2846-A823-645917E07B78}" dt="2019-11-19T18:04:31.789" v="1062" actId="2696"/>
        <pc:sldMkLst>
          <pc:docMk/>
          <pc:sldMk cId="1849286352" sldId="1371"/>
        </pc:sldMkLst>
      </pc:sldChg>
      <pc:sldChg chg="addSp delSp modSp mod setClrOvrMap">
        <pc:chgData name="Piergiorgio Pepe" userId="e99dc7f4ce61af21" providerId="LiveId" clId="{E135D697-070C-2846-A823-645917E07B78}" dt="2019-11-19T18:49:53.124" v="1592" actId="26606"/>
        <pc:sldMkLst>
          <pc:docMk/>
          <pc:sldMk cId="442647695" sldId="1372"/>
        </pc:sldMkLst>
        <pc:spChg chg="mod">
          <ac:chgData name="Piergiorgio Pepe" userId="e99dc7f4ce61af21" providerId="LiveId" clId="{E135D697-070C-2846-A823-645917E07B78}" dt="2019-11-19T18:49:53.124" v="1592" actId="26606"/>
          <ac:spMkLst>
            <pc:docMk/>
            <pc:sldMk cId="442647695" sldId="1372"/>
            <ac:spMk id="2" creationId="{44D7094A-891A-CD4E-A806-28EFD8C27534}"/>
          </ac:spMkLst>
        </pc:spChg>
        <pc:spChg chg="del">
          <ac:chgData name="Piergiorgio Pepe" userId="e99dc7f4ce61af21" providerId="LiveId" clId="{E135D697-070C-2846-A823-645917E07B78}" dt="2019-11-19T18:49:53.124" v="1592" actId="26606"/>
          <ac:spMkLst>
            <pc:docMk/>
            <pc:sldMk cId="442647695" sldId="1372"/>
            <ac:spMk id="6" creationId="{6753252F-4873-4F63-801D-CC719279A7D5}"/>
          </ac:spMkLst>
        </pc:spChg>
        <pc:spChg chg="del">
          <ac:chgData name="Piergiorgio Pepe" userId="e99dc7f4ce61af21" providerId="LiveId" clId="{E135D697-070C-2846-A823-645917E07B78}" dt="2019-11-19T18:49:53.124" v="1592" actId="26606"/>
          <ac:spMkLst>
            <pc:docMk/>
            <pc:sldMk cId="442647695" sldId="1372"/>
            <ac:spMk id="11" creationId="{047C8CCB-F95D-4249-92DD-651249D3535A}"/>
          </ac:spMkLst>
        </pc:spChg>
        <pc:picChg chg="add mod">
          <ac:chgData name="Piergiorgio Pepe" userId="e99dc7f4ce61af21" providerId="LiveId" clId="{E135D697-070C-2846-A823-645917E07B78}" dt="2019-11-19T18:49:53.124" v="1592" actId="26606"/>
          <ac:picMkLst>
            <pc:docMk/>
            <pc:sldMk cId="442647695" sldId="1372"/>
            <ac:picMk id="3" creationId="{69331256-593C-D347-A4B5-8E1C9F1B31C6}"/>
          </ac:picMkLst>
        </pc:picChg>
        <pc:picChg chg="del">
          <ac:chgData name="Piergiorgio Pepe" userId="e99dc7f4ce61af21" providerId="LiveId" clId="{E135D697-070C-2846-A823-645917E07B78}" dt="2019-11-19T18:49:38.449" v="1590" actId="478"/>
          <ac:picMkLst>
            <pc:docMk/>
            <pc:sldMk cId="442647695" sldId="1372"/>
            <ac:picMk id="4" creationId="{AD50377D-A881-7B4B-84B4-2893C110AB6D}"/>
          </ac:picMkLst>
        </pc:picChg>
        <pc:cxnChg chg="add">
          <ac:chgData name="Piergiorgio Pepe" userId="e99dc7f4ce61af21" providerId="LiveId" clId="{E135D697-070C-2846-A823-645917E07B78}" dt="2019-11-19T18:49:53.124" v="1592" actId="26606"/>
          <ac:cxnSpMkLst>
            <pc:docMk/>
            <pc:sldMk cId="442647695" sldId="1372"/>
            <ac:cxnSpMk id="16" creationId="{E126E481-B945-4179-BD79-05E96E9B29E1}"/>
          </ac:cxnSpMkLst>
        </pc:cxnChg>
      </pc:sldChg>
      <pc:sldChg chg="addSp delSp modSp modAnim">
        <pc:chgData name="Piergiorgio Pepe" userId="e99dc7f4ce61af21" providerId="LiveId" clId="{E135D697-070C-2846-A823-645917E07B78}" dt="2019-11-20T06:45:17.291" v="3674" actId="20577"/>
        <pc:sldMkLst>
          <pc:docMk/>
          <pc:sldMk cId="3690011635" sldId="1373"/>
        </pc:sldMkLst>
        <pc:spChg chg="mod">
          <ac:chgData name="Piergiorgio Pepe" userId="e99dc7f4ce61af21" providerId="LiveId" clId="{E135D697-070C-2846-A823-645917E07B78}" dt="2019-11-19T18:46:34.750" v="1578" actId="20577"/>
          <ac:spMkLst>
            <pc:docMk/>
            <pc:sldMk cId="3690011635" sldId="1373"/>
            <ac:spMk id="2" creationId="{E7656907-7025-3348-B2E8-B08499898FE4}"/>
          </ac:spMkLst>
        </pc:spChg>
        <pc:spChg chg="mod">
          <ac:chgData name="Piergiorgio Pepe" userId="e99dc7f4ce61af21" providerId="LiveId" clId="{E135D697-070C-2846-A823-645917E07B78}" dt="2019-11-20T06:45:17.291" v="3674" actId="20577"/>
          <ac:spMkLst>
            <pc:docMk/>
            <pc:sldMk cId="3690011635" sldId="1373"/>
            <ac:spMk id="3" creationId="{0F1AAE7F-A592-E74A-A056-F5261732F361}"/>
          </ac:spMkLst>
        </pc:spChg>
        <pc:spChg chg="del">
          <ac:chgData name="Piergiorgio Pepe" userId="e99dc7f4ce61af21" providerId="LiveId" clId="{E135D697-070C-2846-A823-645917E07B78}" dt="2019-11-19T18:46:28.027" v="1567" actId="26606"/>
          <ac:spMkLst>
            <pc:docMk/>
            <pc:sldMk cId="3690011635" sldId="1373"/>
            <ac:spMk id="6" creationId="{C5E6CFF1-2F42-4E10-9A97-F116F46F53FE}"/>
          </ac:spMkLst>
        </pc:spChg>
        <pc:spChg chg="add">
          <ac:chgData name="Piergiorgio Pepe" userId="e99dc7f4ce61af21" providerId="LiveId" clId="{E135D697-070C-2846-A823-645917E07B78}" dt="2019-11-19T18:46:28.027" v="1567" actId="26606"/>
          <ac:spMkLst>
            <pc:docMk/>
            <pc:sldMk cId="3690011635" sldId="1373"/>
            <ac:spMk id="12" creationId="{C5E6CFF1-2F42-4E10-9A97-F116F46F53FE}"/>
          </ac:spMkLst>
        </pc:spChg>
        <pc:picChg chg="del">
          <ac:chgData name="Piergiorgio Pepe" userId="e99dc7f4ce61af21" providerId="LiveId" clId="{E135D697-070C-2846-A823-645917E07B78}" dt="2019-11-19T18:13:49.622" v="1147" actId="478"/>
          <ac:picMkLst>
            <pc:docMk/>
            <pc:sldMk cId="3690011635" sldId="1373"/>
            <ac:picMk id="4" creationId="{EE724C72-9BEB-2A4C-AB80-2084449ABCB2}"/>
          </ac:picMkLst>
        </pc:picChg>
        <pc:picChg chg="add mod">
          <ac:chgData name="Piergiorgio Pepe" userId="e99dc7f4ce61af21" providerId="LiveId" clId="{E135D697-070C-2846-A823-645917E07B78}" dt="2019-11-19T18:46:28.027" v="1567" actId="26606"/>
          <ac:picMkLst>
            <pc:docMk/>
            <pc:sldMk cId="3690011635" sldId="1373"/>
            <ac:picMk id="5" creationId="{03A5F0D1-691C-6340-B782-65E90F1A86A3}"/>
          </ac:picMkLst>
        </pc:picChg>
        <pc:cxnChg chg="del">
          <ac:chgData name="Piergiorgio Pepe" userId="e99dc7f4ce61af21" providerId="LiveId" clId="{E135D697-070C-2846-A823-645917E07B78}" dt="2019-11-19T18:46:28.027" v="1567" actId="26606"/>
          <ac:cxnSpMkLst>
            <pc:docMk/>
            <pc:sldMk cId="3690011635" sldId="1373"/>
            <ac:cxnSpMk id="7" creationId="{67182200-4859-4C8D-BCBB-55B245C28BA3}"/>
          </ac:cxnSpMkLst>
        </pc:cxnChg>
        <pc:cxnChg chg="add">
          <ac:chgData name="Piergiorgio Pepe" userId="e99dc7f4ce61af21" providerId="LiveId" clId="{E135D697-070C-2846-A823-645917E07B78}" dt="2019-11-19T18:46:28.027" v="1567" actId="26606"/>
          <ac:cxnSpMkLst>
            <pc:docMk/>
            <pc:sldMk cId="3690011635" sldId="1373"/>
            <ac:cxnSpMk id="14" creationId="{67182200-4859-4C8D-BCBB-55B245C28BA3}"/>
          </ac:cxnSpMkLst>
        </pc:cxnChg>
      </pc:sldChg>
      <pc:sldChg chg="modSp">
        <pc:chgData name="Piergiorgio Pepe" userId="e99dc7f4ce61af21" providerId="LiveId" clId="{E135D697-070C-2846-A823-645917E07B78}" dt="2019-11-20T06:02:02.057" v="2192" actId="255"/>
        <pc:sldMkLst>
          <pc:docMk/>
          <pc:sldMk cId="3648275739" sldId="1374"/>
        </pc:sldMkLst>
        <pc:spChg chg="mod">
          <ac:chgData name="Piergiorgio Pepe" userId="e99dc7f4ce61af21" providerId="LiveId" clId="{E135D697-070C-2846-A823-645917E07B78}" dt="2019-11-20T06:02:02.057" v="2192" actId="255"/>
          <ac:spMkLst>
            <pc:docMk/>
            <pc:sldMk cId="3648275739" sldId="1374"/>
            <ac:spMk id="3" creationId="{0F1AAE7F-A592-E74A-A056-F5261732F361}"/>
          </ac:spMkLst>
        </pc:spChg>
      </pc:sldChg>
      <pc:sldChg chg="modSp del">
        <pc:chgData name="Piergiorgio Pepe" userId="e99dc7f4ce61af21" providerId="LiveId" clId="{E135D697-070C-2846-A823-645917E07B78}" dt="2019-11-19T17:18:45.465" v="713" actId="2696"/>
        <pc:sldMkLst>
          <pc:docMk/>
          <pc:sldMk cId="2459976530" sldId="1375"/>
        </pc:sldMkLst>
        <pc:spChg chg="mod">
          <ac:chgData name="Piergiorgio Pepe" userId="e99dc7f4ce61af21" providerId="LiveId" clId="{E135D697-070C-2846-A823-645917E07B78}" dt="2019-11-19T17:18:21.999" v="712" actId="27636"/>
          <ac:spMkLst>
            <pc:docMk/>
            <pc:sldMk cId="2459976530" sldId="1375"/>
            <ac:spMk id="3" creationId="{21733AE2-20CF-1C4A-B34B-4D12971F2A2F}"/>
          </ac:spMkLst>
        </pc:spChg>
      </pc:sldChg>
      <pc:sldChg chg="addSp delSp modSp add mod setBg modAnim setClrOvrMap">
        <pc:chgData name="Piergiorgio Pepe" userId="e99dc7f4ce61af21" providerId="LiveId" clId="{E135D697-070C-2846-A823-645917E07B78}" dt="2019-11-20T06:40:13.356" v="3599" actId="20577"/>
        <pc:sldMkLst>
          <pc:docMk/>
          <pc:sldMk cId="1143530374" sldId="1376"/>
        </pc:sldMkLst>
        <pc:spChg chg="mod">
          <ac:chgData name="Piergiorgio Pepe" userId="e99dc7f4ce61af21" providerId="LiveId" clId="{E135D697-070C-2846-A823-645917E07B78}" dt="2019-11-19T18:40:26.121" v="1414" actId="20577"/>
          <ac:spMkLst>
            <pc:docMk/>
            <pc:sldMk cId="1143530374" sldId="1376"/>
            <ac:spMk id="2" creationId="{8E5771F8-89E1-284E-8E03-12A85EF8FA31}"/>
          </ac:spMkLst>
        </pc:spChg>
        <pc:spChg chg="mod ord">
          <ac:chgData name="Piergiorgio Pepe" userId="e99dc7f4ce61af21" providerId="LiveId" clId="{E135D697-070C-2846-A823-645917E07B78}" dt="2019-11-20T06:40:13.356" v="3599" actId="20577"/>
          <ac:spMkLst>
            <pc:docMk/>
            <pc:sldMk cId="1143530374" sldId="1376"/>
            <ac:spMk id="3" creationId="{2A9C185B-4283-7E4C-A37B-41073EA683C7}"/>
          </ac:spMkLst>
        </pc:spChg>
        <pc:spChg chg="add del">
          <ac:chgData name="Piergiorgio Pepe" userId="e99dc7f4ce61af21" providerId="LiveId" clId="{E135D697-070C-2846-A823-645917E07B78}" dt="2019-11-19T18:07:26.605" v="1116" actId="26606"/>
          <ac:spMkLst>
            <pc:docMk/>
            <pc:sldMk cId="1143530374" sldId="1376"/>
            <ac:spMk id="9" creationId="{3CD9DF72-87A3-404E-A828-84CBF11A8303}"/>
          </ac:spMkLst>
        </pc:spChg>
        <pc:spChg chg="add del">
          <ac:chgData name="Piergiorgio Pepe" userId="e99dc7f4ce61af21" providerId="LiveId" clId="{E135D697-070C-2846-A823-645917E07B78}" dt="2019-11-19T18:07:31.827" v="1118" actId="26606"/>
          <ac:spMkLst>
            <pc:docMk/>
            <pc:sldMk cId="1143530374" sldId="1376"/>
            <ac:spMk id="31" creationId="{A3BAF07C-C39E-42EB-BB22-8D46691D9735}"/>
          </ac:spMkLst>
        </pc:spChg>
        <pc:spChg chg="add del">
          <ac:chgData name="Piergiorgio Pepe" userId="e99dc7f4ce61af21" providerId="LiveId" clId="{E135D697-070C-2846-A823-645917E07B78}" dt="2019-11-19T18:07:35.206" v="1120" actId="26606"/>
          <ac:spMkLst>
            <pc:docMk/>
            <pc:sldMk cId="1143530374" sldId="1376"/>
            <ac:spMk id="34" creationId="{E862BE82-D00D-42C1-BF16-93AA37870C32}"/>
          </ac:spMkLst>
        </pc:spChg>
        <pc:spChg chg="add del">
          <ac:chgData name="Piergiorgio Pepe" userId="e99dc7f4ce61af21" providerId="LiveId" clId="{E135D697-070C-2846-A823-645917E07B78}" dt="2019-11-19T18:07:35.206" v="1120" actId="26606"/>
          <ac:spMkLst>
            <pc:docMk/>
            <pc:sldMk cId="1143530374" sldId="1376"/>
            <ac:spMk id="35" creationId="{F6D92C2D-1D3D-4974-918C-06579FB354A9}"/>
          </ac:spMkLst>
        </pc:spChg>
        <pc:spChg chg="add">
          <ac:chgData name="Piergiorgio Pepe" userId="e99dc7f4ce61af21" providerId="LiveId" clId="{E135D697-070C-2846-A823-645917E07B78}" dt="2019-11-19T18:07:36.981" v="1123" actId="26606"/>
          <ac:spMkLst>
            <pc:docMk/>
            <pc:sldMk cId="1143530374" sldId="1376"/>
            <ac:spMk id="39" creationId="{C5E6CFF1-2F42-4E10-9A97-F116F46F53FE}"/>
          </ac:spMkLst>
        </pc:spChg>
        <pc:grpChg chg="add del">
          <ac:chgData name="Piergiorgio Pepe" userId="e99dc7f4ce61af21" providerId="LiveId" clId="{E135D697-070C-2846-A823-645917E07B78}" dt="2019-11-19T18:07:31.827" v="1118" actId="26606"/>
          <ac:grpSpMkLst>
            <pc:docMk/>
            <pc:sldMk cId="1143530374" sldId="1376"/>
            <ac:grpSpMk id="32" creationId="{D8E9CF54-0466-4261-9E62-0249E60E1886}"/>
          </ac:grpSpMkLst>
        </pc:grpChg>
        <pc:picChg chg="add mod ord">
          <ac:chgData name="Piergiorgio Pepe" userId="e99dc7f4ce61af21" providerId="LiveId" clId="{E135D697-070C-2846-A823-645917E07B78}" dt="2019-11-19T18:25:49.102" v="1176" actId="18331"/>
          <ac:picMkLst>
            <pc:docMk/>
            <pc:sldMk cId="1143530374" sldId="1376"/>
            <ac:picMk id="4" creationId="{A85FAC63-4FF5-B34C-BD99-C44FBA380AEB}"/>
          </ac:picMkLst>
        </pc:picChg>
        <pc:cxnChg chg="add del">
          <ac:chgData name="Piergiorgio Pepe" userId="e99dc7f4ce61af21" providerId="LiveId" clId="{E135D697-070C-2846-A823-645917E07B78}" dt="2019-11-19T18:07:26.605" v="1116" actId="26606"/>
          <ac:cxnSpMkLst>
            <pc:docMk/>
            <pc:sldMk cId="1143530374" sldId="1376"/>
            <ac:cxnSpMk id="11" creationId="{20E3A342-4D61-4E3F-AF90-1AB42AEB96CC}"/>
          </ac:cxnSpMkLst>
        </pc:cxnChg>
        <pc:cxnChg chg="add del">
          <ac:chgData name="Piergiorgio Pepe" userId="e99dc7f4ce61af21" providerId="LiveId" clId="{E135D697-070C-2846-A823-645917E07B78}" dt="2019-11-19T18:07:36.404" v="1122" actId="26606"/>
          <ac:cxnSpMkLst>
            <pc:docMk/>
            <pc:sldMk cId="1143530374" sldId="1376"/>
            <ac:cxnSpMk id="37" creationId="{E4A809D5-3600-46D4-A466-67F2349A54FB}"/>
          </ac:cxnSpMkLst>
        </pc:cxnChg>
        <pc:cxnChg chg="add">
          <ac:chgData name="Piergiorgio Pepe" userId="e99dc7f4ce61af21" providerId="LiveId" clId="{E135D697-070C-2846-A823-645917E07B78}" dt="2019-11-19T18:07:36.981" v="1123" actId="26606"/>
          <ac:cxnSpMkLst>
            <pc:docMk/>
            <pc:sldMk cId="1143530374" sldId="1376"/>
            <ac:cxnSpMk id="40" creationId="{67182200-4859-4C8D-BCBB-55B245C28BA3}"/>
          </ac:cxnSpMkLst>
        </pc:cxnChg>
      </pc:sldChg>
      <pc:sldChg chg="addSp delSp modSp add mod setBg modAnim setClrOvrMap">
        <pc:chgData name="Piergiorgio Pepe" userId="e99dc7f4ce61af21" providerId="LiveId" clId="{E135D697-070C-2846-A823-645917E07B78}" dt="2019-11-20T06:04:47.445" v="2215"/>
        <pc:sldMkLst>
          <pc:docMk/>
          <pc:sldMk cId="1201172829" sldId="1377"/>
        </pc:sldMkLst>
        <pc:spChg chg="mod">
          <ac:chgData name="Piergiorgio Pepe" userId="e99dc7f4ce61af21" providerId="LiveId" clId="{E135D697-070C-2846-A823-645917E07B78}" dt="2019-11-19T18:34:11.069" v="1251" actId="26606"/>
          <ac:spMkLst>
            <pc:docMk/>
            <pc:sldMk cId="1201172829" sldId="1377"/>
            <ac:spMk id="2" creationId="{3456D0D3-533C-7241-9819-02E3DAAE5501}"/>
          </ac:spMkLst>
        </pc:spChg>
        <pc:spChg chg="mod">
          <ac:chgData name="Piergiorgio Pepe" userId="e99dc7f4ce61af21" providerId="LiveId" clId="{E135D697-070C-2846-A823-645917E07B78}" dt="2019-11-19T18:43:45.974" v="1486" actId="20577"/>
          <ac:spMkLst>
            <pc:docMk/>
            <pc:sldMk cId="1201172829" sldId="1377"/>
            <ac:spMk id="3" creationId="{BBE783B7-FD62-EF42-97B2-89B5EA45A4A8}"/>
          </ac:spMkLst>
        </pc:spChg>
        <pc:spChg chg="add del">
          <ac:chgData name="Piergiorgio Pepe" userId="e99dc7f4ce61af21" providerId="LiveId" clId="{E135D697-070C-2846-A823-645917E07B78}" dt="2019-11-19T14:02:41.729" v="94"/>
          <ac:spMkLst>
            <pc:docMk/>
            <pc:sldMk cId="1201172829" sldId="1377"/>
            <ac:spMk id="4" creationId="{387E60BE-984E-9946-B89E-E7AC4765BA0C}"/>
          </ac:spMkLst>
        </pc:spChg>
        <pc:spChg chg="add del">
          <ac:chgData name="Piergiorgio Pepe" userId="e99dc7f4ce61af21" providerId="LiveId" clId="{E135D697-070C-2846-A823-645917E07B78}" dt="2019-11-19T14:02:47.740" v="96"/>
          <ac:spMkLst>
            <pc:docMk/>
            <pc:sldMk cId="1201172829" sldId="1377"/>
            <ac:spMk id="5" creationId="{7C23F230-5FF7-5748-A00C-FF89A351DCA3}"/>
          </ac:spMkLst>
        </pc:spChg>
        <pc:spChg chg="add del">
          <ac:chgData name="Piergiorgio Pepe" userId="e99dc7f4ce61af21" providerId="LiveId" clId="{E135D697-070C-2846-A823-645917E07B78}" dt="2019-11-19T18:34:11.069" v="1251" actId="26606"/>
          <ac:spMkLst>
            <pc:docMk/>
            <pc:sldMk cId="1201172829" sldId="1377"/>
            <ac:spMk id="11" creationId="{9228552E-C8B1-4A80-8448-0787CE0FC704}"/>
          </ac:spMkLst>
        </pc:spChg>
        <pc:spChg chg="add del">
          <ac:chgData name="Piergiorgio Pepe" userId="e99dc7f4ce61af21" providerId="LiveId" clId="{E135D697-070C-2846-A823-645917E07B78}" dt="2019-11-19T18:34:08.033" v="1246" actId="26606"/>
          <ac:spMkLst>
            <pc:docMk/>
            <pc:sldMk cId="1201172829" sldId="1377"/>
            <ac:spMk id="18" creationId="{3E23A947-2D45-4208-AE2B-64948C87A3EB}"/>
          </ac:spMkLst>
        </pc:spChg>
        <pc:spChg chg="add del">
          <ac:chgData name="Piergiorgio Pepe" userId="e99dc7f4ce61af21" providerId="LiveId" clId="{E135D697-070C-2846-A823-645917E07B78}" dt="2019-11-19T18:34:08.033" v="1246" actId="26606"/>
          <ac:spMkLst>
            <pc:docMk/>
            <pc:sldMk cId="1201172829" sldId="1377"/>
            <ac:spMk id="19" creationId="{E45CA849-654C-4173-AD99-B3A2528275F5}"/>
          </ac:spMkLst>
        </pc:spChg>
        <pc:spChg chg="add del">
          <ac:chgData name="Piergiorgio Pepe" userId="e99dc7f4ce61af21" providerId="LiveId" clId="{E135D697-070C-2846-A823-645917E07B78}" dt="2019-11-19T18:34:08.033" v="1246" actId="26606"/>
          <ac:spMkLst>
            <pc:docMk/>
            <pc:sldMk cId="1201172829" sldId="1377"/>
            <ac:spMk id="20" creationId="{E5BBB0F9-6A59-4D02-A9C7-A2D6516684CE}"/>
          </ac:spMkLst>
        </pc:spChg>
        <pc:spChg chg="add del">
          <ac:chgData name="Piergiorgio Pepe" userId="e99dc7f4ce61af21" providerId="LiveId" clId="{E135D697-070C-2846-A823-645917E07B78}" dt="2019-11-19T18:34:09.899" v="1248" actId="26606"/>
          <ac:spMkLst>
            <pc:docMk/>
            <pc:sldMk cId="1201172829" sldId="1377"/>
            <ac:spMk id="22" creationId="{86C7B4A1-154A-4DF0-AC46-F88D75A2E0FD}"/>
          </ac:spMkLst>
        </pc:spChg>
        <pc:spChg chg="add del">
          <ac:chgData name="Piergiorgio Pepe" userId="e99dc7f4ce61af21" providerId="LiveId" clId="{E135D697-070C-2846-A823-645917E07B78}" dt="2019-11-19T18:34:11.015" v="1250" actId="26606"/>
          <ac:spMkLst>
            <pc:docMk/>
            <pc:sldMk cId="1201172829" sldId="1377"/>
            <ac:spMk id="24" creationId="{E45CA849-654C-4173-AD99-B3A2528275F5}"/>
          </ac:spMkLst>
        </pc:spChg>
        <pc:spChg chg="add del">
          <ac:chgData name="Piergiorgio Pepe" userId="e99dc7f4ce61af21" providerId="LiveId" clId="{E135D697-070C-2846-A823-645917E07B78}" dt="2019-11-19T18:34:11.015" v="1250" actId="26606"/>
          <ac:spMkLst>
            <pc:docMk/>
            <pc:sldMk cId="1201172829" sldId="1377"/>
            <ac:spMk id="25" creationId="{3E23A947-2D45-4208-AE2B-64948C87A3EB}"/>
          </ac:spMkLst>
        </pc:spChg>
        <pc:spChg chg="add del">
          <ac:chgData name="Piergiorgio Pepe" userId="e99dc7f4ce61af21" providerId="LiveId" clId="{E135D697-070C-2846-A823-645917E07B78}" dt="2019-11-19T18:34:11.015" v="1250" actId="26606"/>
          <ac:spMkLst>
            <pc:docMk/>
            <pc:sldMk cId="1201172829" sldId="1377"/>
            <ac:spMk id="26" creationId="{E5BBB0F9-6A59-4D02-A9C7-A2D6516684CE}"/>
          </ac:spMkLst>
        </pc:spChg>
        <pc:picChg chg="add mod ord">
          <ac:chgData name="Piergiorgio Pepe" userId="e99dc7f4ce61af21" providerId="LiveId" clId="{E135D697-070C-2846-A823-645917E07B78}" dt="2019-11-19T18:34:11.069" v="1251" actId="26606"/>
          <ac:picMkLst>
            <pc:docMk/>
            <pc:sldMk cId="1201172829" sldId="1377"/>
            <ac:picMk id="6" creationId="{2C1340EE-50D5-4C45-BBFA-3E910FFCCB3D}"/>
          </ac:picMkLst>
        </pc:picChg>
        <pc:picChg chg="add del">
          <ac:chgData name="Piergiorgio Pepe" userId="e99dc7f4ce61af21" providerId="LiveId" clId="{E135D697-070C-2846-A823-645917E07B78}" dt="2019-11-19T14:02:41.729" v="94"/>
          <ac:picMkLst>
            <pc:docMk/>
            <pc:sldMk cId="1201172829" sldId="1377"/>
            <ac:picMk id="1026" creationId="{FEA4BCAC-BFE9-614C-B9F4-F71909B6E27B}"/>
          </ac:picMkLst>
        </pc:picChg>
        <pc:picChg chg="add del">
          <ac:chgData name="Piergiorgio Pepe" userId="e99dc7f4ce61af21" providerId="LiveId" clId="{E135D697-070C-2846-A823-645917E07B78}" dt="2019-11-19T14:02:47.740" v="96"/>
          <ac:picMkLst>
            <pc:docMk/>
            <pc:sldMk cId="1201172829" sldId="1377"/>
            <ac:picMk id="1028" creationId="{888AFAF1-9DA7-C443-B54D-86A93F8A36D2}"/>
          </ac:picMkLst>
        </pc:picChg>
        <pc:cxnChg chg="add del">
          <ac:chgData name="Piergiorgio Pepe" userId="e99dc7f4ce61af21" providerId="LiveId" clId="{E135D697-070C-2846-A823-645917E07B78}" dt="2019-11-19T18:34:05.645" v="1244" actId="26606"/>
          <ac:cxnSpMkLst>
            <pc:docMk/>
            <pc:sldMk cId="1201172829" sldId="1377"/>
            <ac:cxnSpMk id="16" creationId="{A7F400EE-A8A5-48AF-B4D6-291B52C6F0B0}"/>
          </ac:cxnSpMkLst>
        </pc:cxnChg>
        <pc:cxnChg chg="add">
          <ac:chgData name="Piergiorgio Pepe" userId="e99dc7f4ce61af21" providerId="LiveId" clId="{E135D697-070C-2846-A823-645917E07B78}" dt="2019-11-19T18:34:11.069" v="1251" actId="26606"/>
          <ac:cxnSpMkLst>
            <pc:docMk/>
            <pc:sldMk cId="1201172829" sldId="1377"/>
            <ac:cxnSpMk id="28" creationId="{A7F400EE-A8A5-48AF-B4D6-291B52C6F0B0}"/>
          </ac:cxnSpMkLst>
        </pc:cxnChg>
      </pc:sldChg>
      <pc:sldChg chg="addSp delSp modSp add mod setBg modAnim setClrOvrMap">
        <pc:chgData name="Piergiorgio Pepe" userId="e99dc7f4ce61af21" providerId="LiveId" clId="{E135D697-070C-2846-A823-645917E07B78}" dt="2019-11-20T06:41:59.890" v="3627" actId="20577"/>
        <pc:sldMkLst>
          <pc:docMk/>
          <pc:sldMk cId="3947895794" sldId="1378"/>
        </pc:sldMkLst>
        <pc:spChg chg="mod">
          <ac:chgData name="Piergiorgio Pepe" userId="e99dc7f4ce61af21" providerId="LiveId" clId="{E135D697-070C-2846-A823-645917E07B78}" dt="2019-11-20T06:17:15.905" v="2435" actId="26606"/>
          <ac:spMkLst>
            <pc:docMk/>
            <pc:sldMk cId="3947895794" sldId="1378"/>
            <ac:spMk id="2" creationId="{89761735-2839-474C-AB50-B3D99BE98812}"/>
          </ac:spMkLst>
        </pc:spChg>
        <pc:spChg chg="mod">
          <ac:chgData name="Piergiorgio Pepe" userId="e99dc7f4ce61af21" providerId="LiveId" clId="{E135D697-070C-2846-A823-645917E07B78}" dt="2019-11-20T06:41:59.890" v="3627" actId="20577"/>
          <ac:spMkLst>
            <pc:docMk/>
            <pc:sldMk cId="3947895794" sldId="1378"/>
            <ac:spMk id="3" creationId="{CCEA49E4-4C4B-B94F-9B12-51A3E1EBF04B}"/>
          </ac:spMkLst>
        </pc:spChg>
        <pc:spChg chg="add">
          <ac:chgData name="Piergiorgio Pepe" userId="e99dc7f4ce61af21" providerId="LiveId" clId="{E135D697-070C-2846-A823-645917E07B78}" dt="2019-11-20T06:17:15.905" v="2435" actId="26606"/>
          <ac:spMkLst>
            <pc:docMk/>
            <pc:sldMk cId="3947895794" sldId="1378"/>
            <ac:spMk id="10" creationId="{9228552E-C8B1-4A80-8448-0787CE0FC704}"/>
          </ac:spMkLst>
        </pc:spChg>
        <pc:picChg chg="add del mod">
          <ac:chgData name="Piergiorgio Pepe" userId="e99dc7f4ce61af21" providerId="LiveId" clId="{E135D697-070C-2846-A823-645917E07B78}" dt="2019-11-20T06:15:27.425" v="2431" actId="478"/>
          <ac:picMkLst>
            <pc:docMk/>
            <pc:sldMk cId="3947895794" sldId="1378"/>
            <ac:picMk id="4" creationId="{466E32B4-1BB5-FE42-A57A-CB1D642AE00C}"/>
          </ac:picMkLst>
        </pc:picChg>
        <pc:picChg chg="add mod ord">
          <ac:chgData name="Piergiorgio Pepe" userId="e99dc7f4ce61af21" providerId="LiveId" clId="{E135D697-070C-2846-A823-645917E07B78}" dt="2019-11-20T06:17:21.931" v="2436" actId="27614"/>
          <ac:picMkLst>
            <pc:docMk/>
            <pc:sldMk cId="3947895794" sldId="1378"/>
            <ac:picMk id="5" creationId="{AA177293-2941-934C-98A4-FA02CBCFA753}"/>
          </ac:picMkLst>
        </pc:picChg>
      </pc:sldChg>
      <pc:sldChg chg="addSp modSp add del mod setBg setClrOvrMap">
        <pc:chgData name="Piergiorgio Pepe" userId="e99dc7f4ce61af21" providerId="LiveId" clId="{E135D697-070C-2846-A823-645917E07B78}" dt="2019-11-19T18:36:47.320" v="1300" actId="2696"/>
        <pc:sldMkLst>
          <pc:docMk/>
          <pc:sldMk cId="2904248590" sldId="1379"/>
        </pc:sldMkLst>
        <pc:spChg chg="mod">
          <ac:chgData name="Piergiorgio Pepe" userId="e99dc7f4ce61af21" providerId="LiveId" clId="{E135D697-070C-2846-A823-645917E07B78}" dt="2019-11-19T18:34:35.006" v="1252" actId="26606"/>
          <ac:spMkLst>
            <pc:docMk/>
            <pc:sldMk cId="2904248590" sldId="1379"/>
            <ac:spMk id="2" creationId="{47CD3103-EA4F-7141-BB17-B520B9F18951}"/>
          </ac:spMkLst>
        </pc:spChg>
        <pc:spChg chg="mod">
          <ac:chgData name="Piergiorgio Pepe" userId="e99dc7f4ce61af21" providerId="LiveId" clId="{E135D697-070C-2846-A823-645917E07B78}" dt="2019-11-19T18:36:10.190" v="1299" actId="20577"/>
          <ac:spMkLst>
            <pc:docMk/>
            <pc:sldMk cId="2904248590" sldId="1379"/>
            <ac:spMk id="3" creationId="{5C20B177-82BE-C648-8ACA-9F91948250E9}"/>
          </ac:spMkLst>
        </pc:spChg>
        <pc:spChg chg="add">
          <ac:chgData name="Piergiorgio Pepe" userId="e99dc7f4ce61af21" providerId="LiveId" clId="{E135D697-070C-2846-A823-645917E07B78}" dt="2019-11-19T18:34:35.006" v="1252" actId="26606"/>
          <ac:spMkLst>
            <pc:docMk/>
            <pc:sldMk cId="2904248590" sldId="1379"/>
            <ac:spMk id="9" creationId="{C5E6CFF1-2F42-4E10-9A97-F116F46F53FE}"/>
          </ac:spMkLst>
        </pc:spChg>
        <pc:picChg chg="add mod ord">
          <ac:chgData name="Piergiorgio Pepe" userId="e99dc7f4ce61af21" providerId="LiveId" clId="{E135D697-070C-2846-A823-645917E07B78}" dt="2019-11-19T18:34:35.006" v="1252" actId="26606"/>
          <ac:picMkLst>
            <pc:docMk/>
            <pc:sldMk cId="2904248590" sldId="1379"/>
            <ac:picMk id="4" creationId="{F98F9ADE-893F-7E49-926C-24865557AC12}"/>
          </ac:picMkLst>
        </pc:picChg>
        <pc:cxnChg chg="add">
          <ac:chgData name="Piergiorgio Pepe" userId="e99dc7f4ce61af21" providerId="LiveId" clId="{E135D697-070C-2846-A823-645917E07B78}" dt="2019-11-19T18:34:35.006" v="1252" actId="26606"/>
          <ac:cxnSpMkLst>
            <pc:docMk/>
            <pc:sldMk cId="2904248590" sldId="1379"/>
            <ac:cxnSpMk id="11" creationId="{67182200-4859-4C8D-BCBB-55B245C28BA3}"/>
          </ac:cxnSpMkLst>
        </pc:cxnChg>
      </pc:sldChg>
      <pc:sldChg chg="addSp modSp add mod setBg modAnim setClrOvrMap">
        <pc:chgData name="Piergiorgio Pepe" userId="e99dc7f4ce61af21" providerId="LiveId" clId="{E135D697-070C-2846-A823-645917E07B78}" dt="2019-11-20T06:04:57.236" v="2218"/>
        <pc:sldMkLst>
          <pc:docMk/>
          <pc:sldMk cId="1669595163" sldId="1380"/>
        </pc:sldMkLst>
        <pc:spChg chg="mod">
          <ac:chgData name="Piergiorgio Pepe" userId="e99dc7f4ce61af21" providerId="LiveId" clId="{E135D697-070C-2846-A823-645917E07B78}" dt="2019-11-19T18:39:20.012" v="1389" actId="20577"/>
          <ac:spMkLst>
            <pc:docMk/>
            <pc:sldMk cId="1669595163" sldId="1380"/>
            <ac:spMk id="2" creationId="{2172A304-2EE4-EF48-848A-C70AFBEB47FB}"/>
          </ac:spMkLst>
        </pc:spChg>
        <pc:spChg chg="mod">
          <ac:chgData name="Piergiorgio Pepe" userId="e99dc7f4ce61af21" providerId="LiveId" clId="{E135D697-070C-2846-A823-645917E07B78}" dt="2019-11-20T06:04:55.454" v="2217" actId="20577"/>
          <ac:spMkLst>
            <pc:docMk/>
            <pc:sldMk cId="1669595163" sldId="1380"/>
            <ac:spMk id="3" creationId="{E61C8545-43F0-D747-AD15-9A94F410355E}"/>
          </ac:spMkLst>
        </pc:spChg>
        <pc:spChg chg="add">
          <ac:chgData name="Piergiorgio Pepe" userId="e99dc7f4ce61af21" providerId="LiveId" clId="{E135D697-070C-2846-A823-645917E07B78}" dt="2019-11-19T18:37:01.471" v="1302" actId="26606"/>
          <ac:spMkLst>
            <pc:docMk/>
            <pc:sldMk cId="1669595163" sldId="1380"/>
            <ac:spMk id="9" creationId="{C5E6CFF1-2F42-4E10-9A97-F116F46F53FE}"/>
          </ac:spMkLst>
        </pc:spChg>
        <pc:picChg chg="add mod">
          <ac:chgData name="Piergiorgio Pepe" userId="e99dc7f4ce61af21" providerId="LiveId" clId="{E135D697-070C-2846-A823-645917E07B78}" dt="2019-11-19T18:37:13.433" v="1304" actId="27614"/>
          <ac:picMkLst>
            <pc:docMk/>
            <pc:sldMk cId="1669595163" sldId="1380"/>
            <ac:picMk id="4" creationId="{5B021030-6F72-6449-8860-50DAD6FACE1F}"/>
          </ac:picMkLst>
        </pc:picChg>
        <pc:cxnChg chg="add">
          <ac:chgData name="Piergiorgio Pepe" userId="e99dc7f4ce61af21" providerId="LiveId" clId="{E135D697-070C-2846-A823-645917E07B78}" dt="2019-11-19T18:37:01.471" v="1302" actId="26606"/>
          <ac:cxnSpMkLst>
            <pc:docMk/>
            <pc:sldMk cId="1669595163" sldId="1380"/>
            <ac:cxnSpMk id="11" creationId="{67182200-4859-4C8D-BCBB-55B245C28BA3}"/>
          </ac:cxnSpMkLst>
        </pc:cxnChg>
      </pc:sldChg>
      <pc:sldChg chg="addSp modSp add mod setBg">
        <pc:chgData name="Piergiorgio Pepe" userId="e99dc7f4ce61af21" providerId="LiveId" clId="{E135D697-070C-2846-A823-645917E07B78}" dt="2019-11-20T06:23:20.667" v="2547" actId="20577"/>
        <pc:sldMkLst>
          <pc:docMk/>
          <pc:sldMk cId="2948585995" sldId="1381"/>
        </pc:sldMkLst>
        <pc:spChg chg="mod">
          <ac:chgData name="Piergiorgio Pepe" userId="e99dc7f4ce61af21" providerId="LiveId" clId="{E135D697-070C-2846-A823-645917E07B78}" dt="2019-11-19T18:44:08.374" v="1488" actId="26606"/>
          <ac:spMkLst>
            <pc:docMk/>
            <pc:sldMk cId="2948585995" sldId="1381"/>
            <ac:spMk id="2" creationId="{9D59E538-CF78-CA46-AE53-63E7A46BC909}"/>
          </ac:spMkLst>
        </pc:spChg>
        <pc:spChg chg="mod">
          <ac:chgData name="Piergiorgio Pepe" userId="e99dc7f4ce61af21" providerId="LiveId" clId="{E135D697-070C-2846-A823-645917E07B78}" dt="2019-11-20T06:23:20.667" v="2547" actId="20577"/>
          <ac:spMkLst>
            <pc:docMk/>
            <pc:sldMk cId="2948585995" sldId="1381"/>
            <ac:spMk id="3" creationId="{9132714E-284D-5449-95AB-CE2D2D4E6EC5}"/>
          </ac:spMkLst>
        </pc:spChg>
        <pc:spChg chg="add">
          <ac:chgData name="Piergiorgio Pepe" userId="e99dc7f4ce61af21" providerId="LiveId" clId="{E135D697-070C-2846-A823-645917E07B78}" dt="2019-11-19T18:44:08.374" v="1488" actId="26606"/>
          <ac:spMkLst>
            <pc:docMk/>
            <pc:sldMk cId="2948585995" sldId="1381"/>
            <ac:spMk id="9" creationId="{3CD9DF72-87A3-404E-A828-84CBF11A8303}"/>
          </ac:spMkLst>
        </pc:spChg>
        <pc:picChg chg="add mod">
          <ac:chgData name="Piergiorgio Pepe" userId="e99dc7f4ce61af21" providerId="LiveId" clId="{E135D697-070C-2846-A823-645917E07B78}" dt="2019-11-19T18:44:08.374" v="1488" actId="26606"/>
          <ac:picMkLst>
            <pc:docMk/>
            <pc:sldMk cId="2948585995" sldId="1381"/>
            <ac:picMk id="4" creationId="{071DABC0-B119-0940-AA79-627D7CB2268D}"/>
          </ac:picMkLst>
        </pc:picChg>
        <pc:cxnChg chg="add">
          <ac:chgData name="Piergiorgio Pepe" userId="e99dc7f4ce61af21" providerId="LiveId" clId="{E135D697-070C-2846-A823-645917E07B78}" dt="2019-11-19T18:44:08.374" v="1488" actId="26606"/>
          <ac:cxnSpMkLst>
            <pc:docMk/>
            <pc:sldMk cId="2948585995" sldId="1381"/>
            <ac:cxnSpMk id="11" creationId="{20E3A342-4D61-4E3F-AF90-1AB42AEB96CC}"/>
          </ac:cxnSpMkLst>
        </pc:cxnChg>
      </pc:sldChg>
      <pc:sldChg chg="addSp delSp modSp add del mod setBg">
        <pc:chgData name="Piergiorgio Pepe" userId="e99dc7f4ce61af21" providerId="LiveId" clId="{E135D697-070C-2846-A823-645917E07B78}" dt="2019-11-19T18:47:06.491" v="1579" actId="2696"/>
        <pc:sldMkLst>
          <pc:docMk/>
          <pc:sldMk cId="605276140" sldId="1382"/>
        </pc:sldMkLst>
        <pc:spChg chg="mod">
          <ac:chgData name="Piergiorgio Pepe" userId="e99dc7f4ce61af21" providerId="LiveId" clId="{E135D697-070C-2846-A823-645917E07B78}" dt="2019-11-19T18:01:43.274" v="1048" actId="122"/>
          <ac:spMkLst>
            <pc:docMk/>
            <pc:sldMk cId="605276140" sldId="1382"/>
            <ac:spMk id="2" creationId="{F5D193E7-2178-9748-A6BC-BC1EAE468727}"/>
          </ac:spMkLst>
        </pc:spChg>
        <pc:spChg chg="mod">
          <ac:chgData name="Piergiorgio Pepe" userId="e99dc7f4ce61af21" providerId="LiveId" clId="{E135D697-070C-2846-A823-645917E07B78}" dt="2019-11-19T18:01:02.042" v="1032"/>
          <ac:spMkLst>
            <pc:docMk/>
            <pc:sldMk cId="605276140" sldId="1382"/>
            <ac:spMk id="3" creationId="{23D859C1-2F7F-FA4E-965C-9585A301F4B0}"/>
          </ac:spMkLst>
        </pc:spChg>
        <pc:spChg chg="add mod">
          <ac:chgData name="Piergiorgio Pepe" userId="e99dc7f4ce61af21" providerId="LiveId" clId="{E135D697-070C-2846-A823-645917E07B78}" dt="2019-11-19T18:06:30.603" v="1111" actId="207"/>
          <ac:spMkLst>
            <pc:docMk/>
            <pc:sldMk cId="605276140" sldId="1382"/>
            <ac:spMk id="5" creationId="{672F31C8-CD72-5847-A46D-54258CB64B2E}"/>
          </ac:spMkLst>
        </pc:spChg>
        <pc:spChg chg="add del">
          <ac:chgData name="Piergiorgio Pepe" userId="e99dc7f4ce61af21" providerId="LiveId" clId="{E135D697-070C-2846-A823-645917E07B78}" dt="2019-11-19T17:57:52.331" v="987" actId="26606"/>
          <ac:spMkLst>
            <pc:docMk/>
            <pc:sldMk cId="605276140" sldId="1382"/>
            <ac:spMk id="9" creationId="{E862BE82-D00D-42C1-BF16-93AA37870C32}"/>
          </ac:spMkLst>
        </pc:spChg>
        <pc:spChg chg="add del">
          <ac:chgData name="Piergiorgio Pepe" userId="e99dc7f4ce61af21" providerId="LiveId" clId="{E135D697-070C-2846-A823-645917E07B78}" dt="2019-11-19T17:57:52.331" v="987" actId="26606"/>
          <ac:spMkLst>
            <pc:docMk/>
            <pc:sldMk cId="605276140" sldId="1382"/>
            <ac:spMk id="11" creationId="{F6D92C2D-1D3D-4974-918C-06579FB354A9}"/>
          </ac:spMkLst>
        </pc:spChg>
        <pc:spChg chg="add mod">
          <ac:chgData name="Piergiorgio Pepe" userId="e99dc7f4ce61af21" providerId="LiveId" clId="{E135D697-070C-2846-A823-645917E07B78}" dt="2019-11-19T18:06:23.733" v="1092" actId="207"/>
          <ac:spMkLst>
            <pc:docMk/>
            <pc:sldMk cId="605276140" sldId="1382"/>
            <ac:spMk id="12" creationId="{B34378EF-4277-B54F-B547-F5583AC4E465}"/>
          </ac:spMkLst>
        </pc:spChg>
        <pc:spChg chg="add del">
          <ac:chgData name="Piergiorgio Pepe" userId="e99dc7f4ce61af21" providerId="LiveId" clId="{E135D697-070C-2846-A823-645917E07B78}" dt="2019-11-19T17:58:01.124" v="989" actId="26606"/>
          <ac:spMkLst>
            <pc:docMk/>
            <pc:sldMk cId="605276140" sldId="1382"/>
            <ac:spMk id="13" creationId="{E862BE82-D00D-42C1-BF16-93AA37870C32}"/>
          </ac:spMkLst>
        </pc:spChg>
        <pc:spChg chg="add del">
          <ac:chgData name="Piergiorgio Pepe" userId="e99dc7f4ce61af21" providerId="LiveId" clId="{E135D697-070C-2846-A823-645917E07B78}" dt="2019-11-19T17:58:01.124" v="989" actId="26606"/>
          <ac:spMkLst>
            <pc:docMk/>
            <pc:sldMk cId="605276140" sldId="1382"/>
            <ac:spMk id="14" creationId="{F6D92C2D-1D3D-4974-918C-06579FB354A9}"/>
          </ac:spMkLst>
        </pc:spChg>
        <pc:spChg chg="add mod">
          <ac:chgData name="Piergiorgio Pepe" userId="e99dc7f4ce61af21" providerId="LiveId" clId="{E135D697-070C-2846-A823-645917E07B78}" dt="2019-11-19T18:06:18.666" v="1082" actId="207"/>
          <ac:spMkLst>
            <pc:docMk/>
            <pc:sldMk cId="605276140" sldId="1382"/>
            <ac:spMk id="15" creationId="{18105D70-3C36-C04C-A457-516A00DAE7D0}"/>
          </ac:spMkLst>
        </pc:spChg>
        <pc:spChg chg="add del">
          <ac:chgData name="Piergiorgio Pepe" userId="e99dc7f4ce61af21" providerId="LiveId" clId="{E135D697-070C-2846-A823-645917E07B78}" dt="2019-11-19T17:58:26.478" v="992" actId="26606"/>
          <ac:spMkLst>
            <pc:docMk/>
            <pc:sldMk cId="605276140" sldId="1382"/>
            <ac:spMk id="16" creationId="{3CD9DF72-87A3-404E-A828-84CBF11A8303}"/>
          </ac:spMkLst>
        </pc:spChg>
        <pc:picChg chg="add mod ord modCrop">
          <ac:chgData name="Piergiorgio Pepe" userId="e99dc7f4ce61af21" providerId="LiveId" clId="{E135D697-070C-2846-A823-645917E07B78}" dt="2019-11-19T18:02:11.045" v="1051" actId="732"/>
          <ac:picMkLst>
            <pc:docMk/>
            <pc:sldMk cId="605276140" sldId="1382"/>
            <ac:picMk id="4" creationId="{4ED14B5A-5342-9D40-BB1E-CA948C459210}"/>
          </ac:picMkLst>
        </pc:picChg>
        <pc:cxnChg chg="add del">
          <ac:chgData name="Piergiorgio Pepe" userId="e99dc7f4ce61af21" providerId="LiveId" clId="{E135D697-070C-2846-A823-645917E07B78}" dt="2019-11-19T17:58:26.478" v="992" actId="26606"/>
          <ac:cxnSpMkLst>
            <pc:docMk/>
            <pc:sldMk cId="605276140" sldId="1382"/>
            <ac:cxnSpMk id="17" creationId="{20E3A342-4D61-4E3F-AF90-1AB42AEB96CC}"/>
          </ac:cxnSpMkLst>
        </pc:cxnChg>
      </pc:sldChg>
      <pc:sldChg chg="add del setBg">
        <pc:chgData name="Piergiorgio Pepe" userId="e99dc7f4ce61af21" providerId="LiveId" clId="{E135D697-070C-2846-A823-645917E07B78}" dt="2019-11-19T18:47:27.209" v="1583"/>
        <pc:sldMkLst>
          <pc:docMk/>
          <pc:sldMk cId="1144276146" sldId="1382"/>
        </pc:sldMkLst>
      </pc:sldChg>
      <pc:sldChg chg="add del setBg">
        <pc:chgData name="Piergiorgio Pepe" userId="e99dc7f4ce61af21" providerId="LiveId" clId="{E135D697-070C-2846-A823-645917E07B78}" dt="2019-11-19T18:47:17.711" v="1581"/>
        <pc:sldMkLst>
          <pc:docMk/>
          <pc:sldMk cId="1616450593" sldId="1382"/>
        </pc:sldMkLst>
      </pc:sldChg>
      <pc:sldChg chg="addSp delSp modSp add modAnim">
        <pc:chgData name="Piergiorgio Pepe" userId="e99dc7f4ce61af21" providerId="LiveId" clId="{E135D697-070C-2846-A823-645917E07B78}" dt="2019-11-20T06:43:26.600" v="3631" actId="20577"/>
        <pc:sldMkLst>
          <pc:docMk/>
          <pc:sldMk cId="2052162322" sldId="1382"/>
        </pc:sldMkLst>
        <pc:spChg chg="mod">
          <ac:chgData name="Piergiorgio Pepe" userId="e99dc7f4ce61af21" providerId="LiveId" clId="{E135D697-070C-2846-A823-645917E07B78}" dt="2019-11-20T06:38:30.648" v="3581" actId="313"/>
          <ac:spMkLst>
            <pc:docMk/>
            <pc:sldMk cId="2052162322" sldId="1382"/>
            <ac:spMk id="5" creationId="{672F31C8-CD72-5847-A46D-54258CB64B2E}"/>
          </ac:spMkLst>
        </pc:spChg>
        <pc:spChg chg="add del mod">
          <ac:chgData name="Piergiorgio Pepe" userId="e99dc7f4ce61af21" providerId="LiveId" clId="{E135D697-070C-2846-A823-645917E07B78}" dt="2019-11-20T05:57:32.760" v="2147" actId="478"/>
          <ac:spMkLst>
            <pc:docMk/>
            <pc:sldMk cId="2052162322" sldId="1382"/>
            <ac:spMk id="6" creationId="{BFA39D87-E009-0849-B3B1-E2FC6C03C963}"/>
          </ac:spMkLst>
        </pc:spChg>
        <pc:spChg chg="add mod">
          <ac:chgData name="Piergiorgio Pepe" userId="e99dc7f4ce61af21" providerId="LiveId" clId="{E135D697-070C-2846-A823-645917E07B78}" dt="2019-11-20T06:43:26.600" v="3631" actId="20577"/>
          <ac:spMkLst>
            <pc:docMk/>
            <pc:sldMk cId="2052162322" sldId="1382"/>
            <ac:spMk id="9" creationId="{C12ECF98-31DD-AB49-A089-5BEF0FE695FD}"/>
          </ac:spMkLst>
        </pc:spChg>
        <pc:spChg chg="mod">
          <ac:chgData name="Piergiorgio Pepe" userId="e99dc7f4ce61af21" providerId="LiveId" clId="{E135D697-070C-2846-A823-645917E07B78}" dt="2019-11-20T06:26:53.148" v="2618" actId="20577"/>
          <ac:spMkLst>
            <pc:docMk/>
            <pc:sldMk cId="2052162322" sldId="1382"/>
            <ac:spMk id="12" creationId="{B34378EF-4277-B54F-B547-F5583AC4E465}"/>
          </ac:spMkLst>
        </pc:spChg>
        <pc:spChg chg="mod">
          <ac:chgData name="Piergiorgio Pepe" userId="e99dc7f4ce61af21" providerId="LiveId" clId="{E135D697-070C-2846-A823-645917E07B78}" dt="2019-11-20T06:27:35.650" v="2659" actId="20577"/>
          <ac:spMkLst>
            <pc:docMk/>
            <pc:sldMk cId="2052162322" sldId="1382"/>
            <ac:spMk id="15" creationId="{18105D70-3C36-C04C-A457-516A00DAE7D0}"/>
          </ac:spMkLst>
        </pc:spChg>
      </pc:sldChg>
      <pc:sldChg chg="addSp delSp add del setBg delDesignElem">
        <pc:chgData name="Piergiorgio Pepe" userId="e99dc7f4ce61af21" providerId="LiveId" clId="{E135D697-070C-2846-A823-645917E07B78}" dt="2019-11-19T16:52:57.112" v="338"/>
        <pc:sldMkLst>
          <pc:docMk/>
          <pc:sldMk cId="1765710993" sldId="1383"/>
        </pc:sldMkLst>
        <pc:spChg chg="add del">
          <ac:chgData name="Piergiorgio Pepe" userId="e99dc7f4ce61af21" providerId="LiveId" clId="{E135D697-070C-2846-A823-645917E07B78}" dt="2019-11-19T16:52:57.112" v="338"/>
          <ac:spMkLst>
            <pc:docMk/>
            <pc:sldMk cId="1765710993" sldId="1383"/>
            <ac:spMk id="6" creationId="{C5E6CFF1-2F42-4E10-9A97-F116F46F53FE}"/>
          </ac:spMkLst>
        </pc:spChg>
        <pc:cxnChg chg="add del">
          <ac:chgData name="Piergiorgio Pepe" userId="e99dc7f4ce61af21" providerId="LiveId" clId="{E135D697-070C-2846-A823-645917E07B78}" dt="2019-11-19T16:52:57.112" v="338"/>
          <ac:cxnSpMkLst>
            <pc:docMk/>
            <pc:sldMk cId="1765710993" sldId="1383"/>
            <ac:cxnSpMk id="7" creationId="{67182200-4859-4C8D-BCBB-55B245C28BA3}"/>
          </ac:cxnSpMkLst>
        </pc:cxnChg>
      </pc:sldChg>
      <pc:sldChg chg="addSp delSp modSp add modAnim">
        <pc:chgData name="Piergiorgio Pepe" userId="e99dc7f4ce61af21" providerId="LiveId" clId="{E135D697-070C-2846-A823-645917E07B78}" dt="2019-11-20T06:36:29.183" v="3569" actId="20577"/>
        <pc:sldMkLst>
          <pc:docMk/>
          <pc:sldMk cId="1846387682" sldId="1383"/>
        </pc:sldMkLst>
        <pc:spChg chg="mod">
          <ac:chgData name="Piergiorgio Pepe" userId="e99dc7f4ce61af21" providerId="LiveId" clId="{E135D697-070C-2846-A823-645917E07B78}" dt="2019-11-20T06:36:29.183" v="3569" actId="20577"/>
          <ac:spMkLst>
            <pc:docMk/>
            <pc:sldMk cId="1846387682" sldId="1383"/>
            <ac:spMk id="3" creationId="{0F1AAE7F-A592-E74A-A056-F5261732F361}"/>
          </ac:spMkLst>
        </pc:spChg>
        <pc:spChg chg="del">
          <ac:chgData name="Piergiorgio Pepe" userId="e99dc7f4ce61af21" providerId="LiveId" clId="{E135D697-070C-2846-A823-645917E07B78}" dt="2019-11-19T16:59:05.612" v="539" actId="26606"/>
          <ac:spMkLst>
            <pc:docMk/>
            <pc:sldMk cId="1846387682" sldId="1383"/>
            <ac:spMk id="6" creationId="{C5E6CFF1-2F42-4E10-9A97-F116F46F53FE}"/>
          </ac:spMkLst>
        </pc:spChg>
        <pc:spChg chg="add">
          <ac:chgData name="Piergiorgio Pepe" userId="e99dc7f4ce61af21" providerId="LiveId" clId="{E135D697-070C-2846-A823-645917E07B78}" dt="2019-11-19T16:59:05.612" v="539" actId="26606"/>
          <ac:spMkLst>
            <pc:docMk/>
            <pc:sldMk cId="1846387682" sldId="1383"/>
            <ac:spMk id="12" creationId="{C5E6CFF1-2F42-4E10-9A97-F116F46F53FE}"/>
          </ac:spMkLst>
        </pc:spChg>
        <pc:picChg chg="del">
          <ac:chgData name="Piergiorgio Pepe" userId="e99dc7f4ce61af21" providerId="LiveId" clId="{E135D697-070C-2846-A823-645917E07B78}" dt="2019-11-19T16:58:49.336" v="535" actId="478"/>
          <ac:picMkLst>
            <pc:docMk/>
            <pc:sldMk cId="1846387682" sldId="1383"/>
            <ac:picMk id="4" creationId="{EE724C72-9BEB-2A4C-AB80-2084449ABCB2}"/>
          </ac:picMkLst>
        </pc:picChg>
        <pc:picChg chg="add mod ord">
          <ac:chgData name="Piergiorgio Pepe" userId="e99dc7f4ce61af21" providerId="LiveId" clId="{E135D697-070C-2846-A823-645917E07B78}" dt="2019-11-19T16:59:20.676" v="540"/>
          <ac:picMkLst>
            <pc:docMk/>
            <pc:sldMk cId="1846387682" sldId="1383"/>
            <ac:picMk id="5" creationId="{DA42D78D-11E6-9F4D-BD12-297594C49224}"/>
          </ac:picMkLst>
        </pc:picChg>
        <pc:cxnChg chg="del">
          <ac:chgData name="Piergiorgio Pepe" userId="e99dc7f4ce61af21" providerId="LiveId" clId="{E135D697-070C-2846-A823-645917E07B78}" dt="2019-11-19T16:59:05.612" v="539" actId="26606"/>
          <ac:cxnSpMkLst>
            <pc:docMk/>
            <pc:sldMk cId="1846387682" sldId="1383"/>
            <ac:cxnSpMk id="7" creationId="{67182200-4859-4C8D-BCBB-55B245C28BA3}"/>
          </ac:cxnSpMkLst>
        </pc:cxnChg>
        <pc:cxnChg chg="add">
          <ac:chgData name="Piergiorgio Pepe" userId="e99dc7f4ce61af21" providerId="LiveId" clId="{E135D697-070C-2846-A823-645917E07B78}" dt="2019-11-19T16:59:05.612" v="539" actId="26606"/>
          <ac:cxnSpMkLst>
            <pc:docMk/>
            <pc:sldMk cId="1846387682" sldId="1383"/>
            <ac:cxnSpMk id="14" creationId="{67182200-4859-4C8D-BCBB-55B245C28BA3}"/>
          </ac:cxnSpMkLst>
        </pc:cxnChg>
      </pc:sldChg>
      <pc:sldChg chg="addSp modSp add mod setBg">
        <pc:chgData name="Piergiorgio Pepe" userId="e99dc7f4ce61af21" providerId="LiveId" clId="{E135D697-070C-2846-A823-645917E07B78}" dt="2019-11-20T06:02:24.853" v="2195" actId="255"/>
        <pc:sldMkLst>
          <pc:docMk/>
          <pc:sldMk cId="1742010582" sldId="1384"/>
        </pc:sldMkLst>
        <pc:spChg chg="mod">
          <ac:chgData name="Piergiorgio Pepe" userId="e99dc7f4ce61af21" providerId="LiveId" clId="{E135D697-070C-2846-A823-645917E07B78}" dt="2019-11-19T17:02:50.886" v="598" actId="26606"/>
          <ac:spMkLst>
            <pc:docMk/>
            <pc:sldMk cId="1742010582" sldId="1384"/>
            <ac:spMk id="2" creationId="{BDD0A40A-E9FF-DD47-81B4-8B2BF72A77D0}"/>
          </ac:spMkLst>
        </pc:spChg>
        <pc:spChg chg="mod ord">
          <ac:chgData name="Piergiorgio Pepe" userId="e99dc7f4ce61af21" providerId="LiveId" clId="{E135D697-070C-2846-A823-645917E07B78}" dt="2019-11-20T06:02:24.853" v="2195" actId="255"/>
          <ac:spMkLst>
            <pc:docMk/>
            <pc:sldMk cId="1742010582" sldId="1384"/>
            <ac:spMk id="3" creationId="{DCE55C5B-2099-6944-9A78-E876C13EDCFA}"/>
          </ac:spMkLst>
        </pc:spChg>
        <pc:spChg chg="add">
          <ac:chgData name="Piergiorgio Pepe" userId="e99dc7f4ce61af21" providerId="LiveId" clId="{E135D697-070C-2846-A823-645917E07B78}" dt="2019-11-19T17:02:50.886" v="598" actId="26606"/>
          <ac:spMkLst>
            <pc:docMk/>
            <pc:sldMk cId="1742010582" sldId="1384"/>
            <ac:spMk id="9" creationId="{3CD9DF72-87A3-404E-A828-84CBF11A8303}"/>
          </ac:spMkLst>
        </pc:spChg>
        <pc:picChg chg="add mod ord">
          <ac:chgData name="Piergiorgio Pepe" userId="e99dc7f4ce61af21" providerId="LiveId" clId="{E135D697-070C-2846-A823-645917E07B78}" dt="2019-11-19T17:02:50.886" v="598" actId="26606"/>
          <ac:picMkLst>
            <pc:docMk/>
            <pc:sldMk cId="1742010582" sldId="1384"/>
            <ac:picMk id="4" creationId="{DD56A739-9385-414B-B9C1-44E546DC9B5B}"/>
          </ac:picMkLst>
        </pc:picChg>
        <pc:cxnChg chg="add">
          <ac:chgData name="Piergiorgio Pepe" userId="e99dc7f4ce61af21" providerId="LiveId" clId="{E135D697-070C-2846-A823-645917E07B78}" dt="2019-11-19T17:02:50.886" v="598" actId="26606"/>
          <ac:cxnSpMkLst>
            <pc:docMk/>
            <pc:sldMk cId="1742010582" sldId="1384"/>
            <ac:cxnSpMk id="11" creationId="{20E3A342-4D61-4E3F-AF90-1AB42AEB96CC}"/>
          </ac:cxnSpMkLst>
        </pc:cxnChg>
      </pc:sldChg>
      <pc:sldChg chg="addSp delSp modSp add setBg modAnim">
        <pc:chgData name="Piergiorgio Pepe" userId="e99dc7f4ce61af21" providerId="LiveId" clId="{E135D697-070C-2846-A823-645917E07B78}" dt="2019-11-20T06:37:43.858" v="3571" actId="1076"/>
        <pc:sldMkLst>
          <pc:docMk/>
          <pc:sldMk cId="3467927472" sldId="1385"/>
        </pc:sldMkLst>
        <pc:spChg chg="del">
          <ac:chgData name="Piergiorgio Pepe" userId="e99dc7f4ce61af21" providerId="LiveId" clId="{E135D697-070C-2846-A823-645917E07B78}" dt="2019-11-19T17:04:17.819" v="607"/>
          <ac:spMkLst>
            <pc:docMk/>
            <pc:sldMk cId="3467927472" sldId="1385"/>
            <ac:spMk id="2" creationId="{D95AFEE1-EFC8-D341-B87F-E7DA0A9D689A}"/>
          </ac:spMkLst>
        </pc:spChg>
        <pc:spChg chg="del">
          <ac:chgData name="Piergiorgio Pepe" userId="e99dc7f4ce61af21" providerId="LiveId" clId="{E135D697-070C-2846-A823-645917E07B78}" dt="2019-11-19T17:04:17.819" v="607"/>
          <ac:spMkLst>
            <pc:docMk/>
            <pc:sldMk cId="3467927472" sldId="1385"/>
            <ac:spMk id="3" creationId="{8D49477C-7170-F64A-AEB2-EB8C3047461C}"/>
          </ac:spMkLst>
        </pc:spChg>
        <pc:spChg chg="add del mod">
          <ac:chgData name="Piergiorgio Pepe" userId="e99dc7f4ce61af21" providerId="LiveId" clId="{E135D697-070C-2846-A823-645917E07B78}" dt="2019-11-19T17:10:52.129" v="645" actId="478"/>
          <ac:spMkLst>
            <pc:docMk/>
            <pc:sldMk cId="3467927472" sldId="1385"/>
            <ac:spMk id="4" creationId="{C42C0DCD-C661-EC45-9837-E1A160A4733C}"/>
          </ac:spMkLst>
        </pc:spChg>
        <pc:spChg chg="add mod">
          <ac:chgData name="Piergiorgio Pepe" userId="e99dc7f4ce61af21" providerId="LiveId" clId="{E135D697-070C-2846-A823-645917E07B78}" dt="2019-11-20T06:03:56.692" v="2213" actId="1035"/>
          <ac:spMkLst>
            <pc:docMk/>
            <pc:sldMk cId="3467927472" sldId="1385"/>
            <ac:spMk id="5" creationId="{2689777D-640C-8643-A2B6-7AAB6FF3C545}"/>
          </ac:spMkLst>
        </pc:spChg>
        <pc:spChg chg="add mod">
          <ac:chgData name="Piergiorgio Pepe" userId="e99dc7f4ce61af21" providerId="LiveId" clId="{E135D697-070C-2846-A823-645917E07B78}" dt="2019-11-20T06:03:56.692" v="2213" actId="1035"/>
          <ac:spMkLst>
            <pc:docMk/>
            <pc:sldMk cId="3467927472" sldId="1385"/>
            <ac:spMk id="6" creationId="{DD230E2C-E26E-0243-9EB8-B8B0701B8F3B}"/>
          </ac:spMkLst>
        </pc:spChg>
        <pc:spChg chg="add del mod">
          <ac:chgData name="Piergiorgio Pepe" userId="e99dc7f4ce61af21" providerId="LiveId" clId="{E135D697-070C-2846-A823-645917E07B78}" dt="2019-11-19T17:09:26.466" v="637"/>
          <ac:spMkLst>
            <pc:docMk/>
            <pc:sldMk cId="3467927472" sldId="1385"/>
            <ac:spMk id="7" creationId="{DD9FBF1B-2EE0-4441-838F-5D9F4B9E2A41}"/>
          </ac:spMkLst>
        </pc:spChg>
        <pc:picChg chg="add del mod">
          <ac:chgData name="Piergiorgio Pepe" userId="e99dc7f4ce61af21" providerId="LiveId" clId="{E135D697-070C-2846-A823-645917E07B78}" dt="2019-11-19T17:08:03.864" v="619" actId="478"/>
          <ac:picMkLst>
            <pc:docMk/>
            <pc:sldMk cId="3467927472" sldId="1385"/>
            <ac:picMk id="8" creationId="{F38CFFA9-8316-404B-95CA-3F5A45CBD6B2}"/>
          </ac:picMkLst>
        </pc:picChg>
        <pc:picChg chg="add del mod modCrop">
          <ac:chgData name="Piergiorgio Pepe" userId="e99dc7f4ce61af21" providerId="LiveId" clId="{E135D697-070C-2846-A823-645917E07B78}" dt="2019-11-20T06:37:39.161" v="3570" actId="478"/>
          <ac:picMkLst>
            <pc:docMk/>
            <pc:sldMk cId="3467927472" sldId="1385"/>
            <ac:picMk id="9" creationId="{A8EBB8CD-725C-884C-AB51-4E5CC3C62B38}"/>
          </ac:picMkLst>
        </pc:picChg>
        <pc:picChg chg="add mod modCrop">
          <ac:chgData name="Piergiorgio Pepe" userId="e99dc7f4ce61af21" providerId="LiveId" clId="{E135D697-070C-2846-A823-645917E07B78}" dt="2019-11-20T06:37:43.858" v="3571" actId="1076"/>
          <ac:picMkLst>
            <pc:docMk/>
            <pc:sldMk cId="3467927472" sldId="1385"/>
            <ac:picMk id="10" creationId="{E6A6FD40-F95C-F848-A3A5-1A2AB75B2EB0}"/>
          </ac:picMkLst>
        </pc:picChg>
      </pc:sldChg>
      <pc:sldChg chg="addSp modSp add mod setBg modAnim">
        <pc:chgData name="Piergiorgio Pepe" userId="e99dc7f4ce61af21" providerId="LiveId" clId="{E135D697-070C-2846-A823-645917E07B78}" dt="2019-11-20T06:34:58.125" v="3557" actId="20577"/>
        <pc:sldMkLst>
          <pc:docMk/>
          <pc:sldMk cId="4108701400" sldId="1386"/>
        </pc:sldMkLst>
        <pc:spChg chg="mod">
          <ac:chgData name="Piergiorgio Pepe" userId="e99dc7f4ce61af21" providerId="LiveId" clId="{E135D697-070C-2846-A823-645917E07B78}" dt="2019-11-20T05:52:25.520" v="2081" actId="20577"/>
          <ac:spMkLst>
            <pc:docMk/>
            <pc:sldMk cId="4108701400" sldId="1386"/>
            <ac:spMk id="2" creationId="{C398D9A8-C6E4-924A-A1B1-0B47DCEADA43}"/>
          </ac:spMkLst>
        </pc:spChg>
        <pc:spChg chg="mod">
          <ac:chgData name="Piergiorgio Pepe" userId="e99dc7f4ce61af21" providerId="LiveId" clId="{E135D697-070C-2846-A823-645917E07B78}" dt="2019-11-20T06:34:58.125" v="3557" actId="20577"/>
          <ac:spMkLst>
            <pc:docMk/>
            <pc:sldMk cId="4108701400" sldId="1386"/>
            <ac:spMk id="3" creationId="{AED7E030-71FB-944E-B609-F23FF4E3FCD5}"/>
          </ac:spMkLst>
        </pc:spChg>
        <pc:spChg chg="add">
          <ac:chgData name="Piergiorgio Pepe" userId="e99dc7f4ce61af21" providerId="LiveId" clId="{E135D697-070C-2846-A823-645917E07B78}" dt="2019-11-19T18:55:32.502" v="1965" actId="26606"/>
          <ac:spMkLst>
            <pc:docMk/>
            <pc:sldMk cId="4108701400" sldId="1386"/>
            <ac:spMk id="9" creationId="{3CD9DF72-87A3-404E-A828-84CBF11A8303}"/>
          </ac:spMkLst>
        </pc:spChg>
        <pc:picChg chg="add mod ord">
          <ac:chgData name="Piergiorgio Pepe" userId="e99dc7f4ce61af21" providerId="LiveId" clId="{E135D697-070C-2846-A823-645917E07B78}" dt="2019-11-19T18:55:32.502" v="1965" actId="26606"/>
          <ac:picMkLst>
            <pc:docMk/>
            <pc:sldMk cId="4108701400" sldId="1386"/>
            <ac:picMk id="4" creationId="{539354E3-FFD0-3046-AD83-C8976C2F1CEF}"/>
          </ac:picMkLst>
        </pc:picChg>
        <pc:cxnChg chg="add">
          <ac:chgData name="Piergiorgio Pepe" userId="e99dc7f4ce61af21" providerId="LiveId" clId="{E135D697-070C-2846-A823-645917E07B78}" dt="2019-11-19T18:55:32.502" v="1965" actId="26606"/>
          <ac:cxnSpMkLst>
            <pc:docMk/>
            <pc:sldMk cId="4108701400" sldId="1386"/>
            <ac:cxnSpMk id="11" creationId="{20E3A342-4D61-4E3F-AF90-1AB42AEB96CC}"/>
          </ac:cxnSpMkLst>
        </pc:cxnChg>
      </pc:sldChg>
      <pc:sldChg chg="addSp delSp modSp add mod setBg modAnim setClrOvrMap">
        <pc:chgData name="Piergiorgio Pepe" userId="e99dc7f4ce61af21" providerId="LiveId" clId="{E135D697-070C-2846-A823-645917E07B78}" dt="2019-11-20T06:34:31.761" v="3545" actId="20577"/>
        <pc:sldMkLst>
          <pc:docMk/>
          <pc:sldMk cId="1355683132" sldId="1387"/>
        </pc:sldMkLst>
        <pc:spChg chg="del">
          <ac:chgData name="Piergiorgio Pepe" userId="e99dc7f4ce61af21" providerId="LiveId" clId="{E135D697-070C-2846-A823-645917E07B78}" dt="2019-11-19T18:56:25.723" v="1969"/>
          <ac:spMkLst>
            <pc:docMk/>
            <pc:sldMk cId="1355683132" sldId="1387"/>
            <ac:spMk id="2" creationId="{067FF8FF-F0AE-BF41-8BAE-0FBCF629E8E4}"/>
          </ac:spMkLst>
        </pc:spChg>
        <pc:spChg chg="del">
          <ac:chgData name="Piergiorgio Pepe" userId="e99dc7f4ce61af21" providerId="LiveId" clId="{E135D697-070C-2846-A823-645917E07B78}" dt="2019-11-19T18:56:25.723" v="1969"/>
          <ac:spMkLst>
            <pc:docMk/>
            <pc:sldMk cId="1355683132" sldId="1387"/>
            <ac:spMk id="3" creationId="{6B8A4685-23D6-DB4A-9644-21E0725B9F7B}"/>
          </ac:spMkLst>
        </pc:spChg>
        <pc:spChg chg="add mod">
          <ac:chgData name="Piergiorgio Pepe" userId="e99dc7f4ce61af21" providerId="LiveId" clId="{E135D697-070C-2846-A823-645917E07B78}" dt="2019-11-19T18:58:02.662" v="1973" actId="26606"/>
          <ac:spMkLst>
            <pc:docMk/>
            <pc:sldMk cId="1355683132" sldId="1387"/>
            <ac:spMk id="4" creationId="{9F48EDBD-8C95-FC4B-A182-E7A121098634}"/>
          </ac:spMkLst>
        </pc:spChg>
        <pc:spChg chg="add mod">
          <ac:chgData name="Piergiorgio Pepe" userId="e99dc7f4ce61af21" providerId="LiveId" clId="{E135D697-070C-2846-A823-645917E07B78}" dt="2019-11-20T06:34:31.761" v="3545" actId="20577"/>
          <ac:spMkLst>
            <pc:docMk/>
            <pc:sldMk cId="1355683132" sldId="1387"/>
            <ac:spMk id="5" creationId="{574FC5AA-8415-C347-89C5-C9F9E4746A4E}"/>
          </ac:spMkLst>
        </pc:spChg>
        <pc:spChg chg="add">
          <ac:chgData name="Piergiorgio Pepe" userId="e99dc7f4ce61af21" providerId="LiveId" clId="{E135D697-070C-2846-A823-645917E07B78}" dt="2019-11-19T18:58:02.662" v="1973" actId="26606"/>
          <ac:spMkLst>
            <pc:docMk/>
            <pc:sldMk cId="1355683132" sldId="1387"/>
            <ac:spMk id="11" creationId="{C5E6CFF1-2F42-4E10-9A97-F116F46F53FE}"/>
          </ac:spMkLst>
        </pc:spChg>
        <pc:picChg chg="add mod ord">
          <ac:chgData name="Piergiorgio Pepe" userId="e99dc7f4ce61af21" providerId="LiveId" clId="{E135D697-070C-2846-A823-645917E07B78}" dt="2019-11-19T18:58:02.662" v="1973" actId="26606"/>
          <ac:picMkLst>
            <pc:docMk/>
            <pc:sldMk cId="1355683132" sldId="1387"/>
            <ac:picMk id="6" creationId="{CFA4384C-2F9C-204D-8A0B-A249E4C1182B}"/>
          </ac:picMkLst>
        </pc:picChg>
        <pc:cxnChg chg="add">
          <ac:chgData name="Piergiorgio Pepe" userId="e99dc7f4ce61af21" providerId="LiveId" clId="{E135D697-070C-2846-A823-645917E07B78}" dt="2019-11-19T18:58:02.662" v="1973" actId="26606"/>
          <ac:cxnSpMkLst>
            <pc:docMk/>
            <pc:sldMk cId="1355683132" sldId="1387"/>
            <ac:cxnSpMk id="13" creationId="{67182200-4859-4C8D-BCBB-55B245C28BA3}"/>
          </ac:cxnSpMkLst>
        </pc:cxnChg>
      </pc:sldChg>
      <pc:sldChg chg="modSp add modAnim">
        <pc:chgData name="Piergiorgio Pepe" userId="e99dc7f4ce61af21" providerId="LiveId" clId="{E135D697-070C-2846-A823-645917E07B78}" dt="2019-11-20T06:34:04.178" v="3541"/>
        <pc:sldMkLst>
          <pc:docMk/>
          <pc:sldMk cId="3161579079" sldId="1388"/>
        </pc:sldMkLst>
        <pc:spChg chg="mod">
          <ac:chgData name="Piergiorgio Pepe" userId="e99dc7f4ce61af21" providerId="LiveId" clId="{E135D697-070C-2846-A823-645917E07B78}" dt="2019-11-20T05:50:40.842" v="2075" actId="20577"/>
          <ac:spMkLst>
            <pc:docMk/>
            <pc:sldMk cId="3161579079" sldId="1388"/>
            <ac:spMk id="5" creationId="{574FC5AA-8415-C347-89C5-C9F9E4746A4E}"/>
          </ac:spMkLst>
        </pc:spChg>
      </pc:sldChg>
      <pc:sldChg chg="addSp delSp add del setBg delDesignElem">
        <pc:chgData name="Piergiorgio Pepe" userId="e99dc7f4ce61af21" providerId="LiveId" clId="{E135D697-070C-2846-A823-645917E07B78}" dt="2019-11-19T19:01:59.565" v="2019"/>
        <pc:sldMkLst>
          <pc:docMk/>
          <pc:sldMk cId="3634437816" sldId="1388"/>
        </pc:sldMkLst>
        <pc:spChg chg="add del">
          <ac:chgData name="Piergiorgio Pepe" userId="e99dc7f4ce61af21" providerId="LiveId" clId="{E135D697-070C-2846-A823-645917E07B78}" dt="2019-11-19T19:01:59.565" v="2019"/>
          <ac:spMkLst>
            <pc:docMk/>
            <pc:sldMk cId="3634437816" sldId="1388"/>
            <ac:spMk id="11" creationId="{C5E6CFF1-2F42-4E10-9A97-F116F46F53FE}"/>
          </ac:spMkLst>
        </pc:spChg>
        <pc:cxnChg chg="add del">
          <ac:chgData name="Piergiorgio Pepe" userId="e99dc7f4ce61af21" providerId="LiveId" clId="{E135D697-070C-2846-A823-645917E07B78}" dt="2019-11-19T19:01:59.565" v="2019"/>
          <ac:cxnSpMkLst>
            <pc:docMk/>
            <pc:sldMk cId="3634437816" sldId="1388"/>
            <ac:cxnSpMk id="13" creationId="{67182200-4859-4C8D-BCBB-55B245C28BA3}"/>
          </ac:cxnSpMkLst>
        </pc:cxnChg>
      </pc:sldChg>
      <pc:sldChg chg="modSp add">
        <pc:chgData name="Piergiorgio Pepe" userId="e99dc7f4ce61af21" providerId="LiveId" clId="{E135D697-070C-2846-A823-645917E07B78}" dt="2019-11-20T06:33:41.061" v="3538" actId="5793"/>
        <pc:sldMkLst>
          <pc:docMk/>
          <pc:sldMk cId="4268438609" sldId="1389"/>
        </pc:sldMkLst>
        <pc:spChg chg="mod">
          <ac:chgData name="Piergiorgio Pepe" userId="e99dc7f4ce61af21" providerId="LiveId" clId="{E135D697-070C-2846-A823-645917E07B78}" dt="2019-11-20T06:33:27.170" v="3536" actId="20577"/>
          <ac:spMkLst>
            <pc:docMk/>
            <pc:sldMk cId="4268438609" sldId="1389"/>
            <ac:spMk id="2" creationId="{E7656907-7025-3348-B2E8-B08499898FE4}"/>
          </ac:spMkLst>
        </pc:spChg>
        <pc:spChg chg="mod">
          <ac:chgData name="Piergiorgio Pepe" userId="e99dc7f4ce61af21" providerId="LiveId" clId="{E135D697-070C-2846-A823-645917E07B78}" dt="2019-11-20T06:33:41.061" v="3538" actId="5793"/>
          <ac:spMkLst>
            <pc:docMk/>
            <pc:sldMk cId="4268438609" sldId="1389"/>
            <ac:spMk id="3" creationId="{0F1AAE7F-A592-E74A-A056-F5261732F361}"/>
          </ac:spMkLst>
        </pc:spChg>
      </pc:sldChg>
    </pc:docChg>
  </pc:docChgLst>
  <pc:docChgLst>
    <pc:chgData name="Piergiorgio Pepe" userId="e99dc7f4ce61af21" providerId="LiveId" clId="{E8BD122D-CA8D-AA4F-A08D-2A8FD27CB010}"/>
    <pc:docChg chg="undo custSel modSld">
      <pc:chgData name="Piergiorgio Pepe" userId="e99dc7f4ce61af21" providerId="LiveId" clId="{E8BD122D-CA8D-AA4F-A08D-2A8FD27CB010}" dt="2019-11-20T06:56:12.182" v="2" actId="18331"/>
      <pc:docMkLst>
        <pc:docMk/>
      </pc:docMkLst>
      <pc:sldChg chg="modSp">
        <pc:chgData name="Piergiorgio Pepe" userId="e99dc7f4ce61af21" providerId="LiveId" clId="{E8BD122D-CA8D-AA4F-A08D-2A8FD27CB010}" dt="2019-11-20T06:56:12.182" v="2" actId="18331"/>
        <pc:sldMkLst>
          <pc:docMk/>
          <pc:sldMk cId="1355683132" sldId="1387"/>
        </pc:sldMkLst>
        <pc:picChg chg="mod">
          <ac:chgData name="Piergiorgio Pepe" userId="e99dc7f4ce61af21" providerId="LiveId" clId="{E8BD122D-CA8D-AA4F-A08D-2A8FD27CB010}" dt="2019-11-20T06:56:12.182" v="2" actId="18331"/>
          <ac:picMkLst>
            <pc:docMk/>
            <pc:sldMk cId="1355683132" sldId="1387"/>
            <ac:picMk id="6" creationId="{CFA4384C-2F9C-204D-8A0B-A249E4C1182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681DB-7E5F-284A-BF38-53780BD6DE85}" type="datetimeFigureOut">
              <a:rPr lang="en-GB" smtClean="0"/>
              <a:t>20/11/2019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598010-D25F-1141-880A-08C1DDD711F2}" type="slidenum">
              <a:rPr lang="en-GB" smtClean="0"/>
              <a:t>‹N°›</a:t>
            </a:fld>
            <a:endParaRPr lang="en-GB"/>
          </a:p>
        </p:txBody>
      </p:sp>
    </p:spTree>
    <p:extLst>
      <p:ext uri="{BB962C8B-B14F-4D97-AF65-F5344CB8AC3E}">
        <p14:creationId xmlns:p14="http://schemas.microsoft.com/office/powerpoint/2010/main" val="1451937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EE8D-2DB6-DB47-997B-B31B9F7B344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092AB9E-0607-4643-A7EE-0FD61CAAF9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546682B-DD0B-0344-A2E7-DEA9F8D44421}"/>
              </a:ext>
            </a:extLst>
          </p:cNvPr>
          <p:cNvSpPr>
            <a:spLocks noGrp="1"/>
          </p:cNvSpPr>
          <p:nvPr>
            <p:ph type="dt" sz="half" idx="10"/>
          </p:nvPr>
        </p:nvSpPr>
        <p:spPr/>
        <p:txBody>
          <a:bodyPr/>
          <a:lstStyle/>
          <a:p>
            <a:fld id="{B47817E1-D5FA-7345-8F24-509C4FB0BEBA}" type="datetimeFigureOut">
              <a:rPr lang="en-GB" smtClean="0"/>
              <a:t>20/11/2019</a:t>
            </a:fld>
            <a:endParaRPr lang="en-GB"/>
          </a:p>
        </p:txBody>
      </p:sp>
      <p:sp>
        <p:nvSpPr>
          <p:cNvPr id="5" name="Footer Placeholder 4">
            <a:extLst>
              <a:ext uri="{FF2B5EF4-FFF2-40B4-BE49-F238E27FC236}">
                <a16:creationId xmlns:a16="http://schemas.microsoft.com/office/drawing/2014/main" id="{971141CA-0A73-F542-AF15-67B444C92B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88D086-2423-BF4C-B0C9-A5EB0FEC6B2B}"/>
              </a:ext>
            </a:extLst>
          </p:cNvPr>
          <p:cNvSpPr>
            <a:spLocks noGrp="1"/>
          </p:cNvSpPr>
          <p:nvPr>
            <p:ph type="sldNum" sz="quarter" idx="12"/>
          </p:nvPr>
        </p:nvSpPr>
        <p:spPr/>
        <p:txBody>
          <a:bodyPr/>
          <a:lstStyle/>
          <a:p>
            <a:fld id="{11D65D55-D75C-8C44-A032-E30D979AAD6A}" type="slidenum">
              <a:rPr lang="en-GB" smtClean="0"/>
              <a:t>‹N°›</a:t>
            </a:fld>
            <a:endParaRPr lang="en-GB"/>
          </a:p>
        </p:txBody>
      </p:sp>
    </p:spTree>
    <p:extLst>
      <p:ext uri="{BB962C8B-B14F-4D97-AF65-F5344CB8AC3E}">
        <p14:creationId xmlns:p14="http://schemas.microsoft.com/office/powerpoint/2010/main" val="587597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6C5EC-2AE3-184B-865B-DE06095D0ABC}"/>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57E88C79-E3B0-3A40-9630-05F285E6A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91EDF0E-5484-CE45-AD09-F226B5774C0A}"/>
              </a:ext>
            </a:extLst>
          </p:cNvPr>
          <p:cNvSpPr>
            <a:spLocks noGrp="1"/>
          </p:cNvSpPr>
          <p:nvPr>
            <p:ph type="dt" sz="half" idx="10"/>
          </p:nvPr>
        </p:nvSpPr>
        <p:spPr/>
        <p:txBody>
          <a:bodyPr/>
          <a:lstStyle/>
          <a:p>
            <a:fld id="{B47817E1-D5FA-7345-8F24-509C4FB0BEBA}" type="datetimeFigureOut">
              <a:rPr lang="en-GB" smtClean="0"/>
              <a:t>20/11/2019</a:t>
            </a:fld>
            <a:endParaRPr lang="en-GB"/>
          </a:p>
        </p:txBody>
      </p:sp>
      <p:sp>
        <p:nvSpPr>
          <p:cNvPr id="5" name="Footer Placeholder 4">
            <a:extLst>
              <a:ext uri="{FF2B5EF4-FFF2-40B4-BE49-F238E27FC236}">
                <a16:creationId xmlns:a16="http://schemas.microsoft.com/office/drawing/2014/main" id="{2F41790D-090B-1E41-99F4-7F07841C25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A6AE74-C605-804B-9254-5154386EBCE3}"/>
              </a:ext>
            </a:extLst>
          </p:cNvPr>
          <p:cNvSpPr>
            <a:spLocks noGrp="1"/>
          </p:cNvSpPr>
          <p:nvPr>
            <p:ph type="sldNum" sz="quarter" idx="12"/>
          </p:nvPr>
        </p:nvSpPr>
        <p:spPr/>
        <p:txBody>
          <a:bodyPr/>
          <a:lstStyle/>
          <a:p>
            <a:fld id="{11D65D55-D75C-8C44-A032-E30D979AAD6A}" type="slidenum">
              <a:rPr lang="en-GB" smtClean="0"/>
              <a:t>‹N°›</a:t>
            </a:fld>
            <a:endParaRPr lang="en-GB"/>
          </a:p>
        </p:txBody>
      </p:sp>
    </p:spTree>
    <p:extLst>
      <p:ext uri="{BB962C8B-B14F-4D97-AF65-F5344CB8AC3E}">
        <p14:creationId xmlns:p14="http://schemas.microsoft.com/office/powerpoint/2010/main" val="88844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6C2B6C-BBBA-6D44-B935-8117D2315A8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11E04D6-F278-6A42-B814-65C03575FDA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A146B4E-3960-094F-BAFD-85864BE69199}"/>
              </a:ext>
            </a:extLst>
          </p:cNvPr>
          <p:cNvSpPr>
            <a:spLocks noGrp="1"/>
          </p:cNvSpPr>
          <p:nvPr>
            <p:ph type="dt" sz="half" idx="10"/>
          </p:nvPr>
        </p:nvSpPr>
        <p:spPr/>
        <p:txBody>
          <a:bodyPr/>
          <a:lstStyle/>
          <a:p>
            <a:fld id="{B47817E1-D5FA-7345-8F24-509C4FB0BEBA}" type="datetimeFigureOut">
              <a:rPr lang="en-GB" smtClean="0"/>
              <a:t>20/11/2019</a:t>
            </a:fld>
            <a:endParaRPr lang="en-GB"/>
          </a:p>
        </p:txBody>
      </p:sp>
      <p:sp>
        <p:nvSpPr>
          <p:cNvPr id="5" name="Footer Placeholder 4">
            <a:extLst>
              <a:ext uri="{FF2B5EF4-FFF2-40B4-BE49-F238E27FC236}">
                <a16:creationId xmlns:a16="http://schemas.microsoft.com/office/drawing/2014/main" id="{8A9A77F8-65E8-6F4A-B8B4-9B60642638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5A93FC-7F84-D845-8A42-C373638BCB03}"/>
              </a:ext>
            </a:extLst>
          </p:cNvPr>
          <p:cNvSpPr>
            <a:spLocks noGrp="1"/>
          </p:cNvSpPr>
          <p:nvPr>
            <p:ph type="sldNum" sz="quarter" idx="12"/>
          </p:nvPr>
        </p:nvSpPr>
        <p:spPr/>
        <p:txBody>
          <a:bodyPr/>
          <a:lstStyle/>
          <a:p>
            <a:fld id="{11D65D55-D75C-8C44-A032-E30D979AAD6A}" type="slidenum">
              <a:rPr lang="en-GB" smtClean="0"/>
              <a:t>‹N°›</a:t>
            </a:fld>
            <a:endParaRPr lang="en-GB"/>
          </a:p>
        </p:txBody>
      </p:sp>
    </p:spTree>
    <p:extLst>
      <p:ext uri="{BB962C8B-B14F-4D97-AF65-F5344CB8AC3E}">
        <p14:creationId xmlns:p14="http://schemas.microsoft.com/office/powerpoint/2010/main" val="2026604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A577C-73D4-7D46-A1F6-E95731F7158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DF855FF0-1599-DB44-A3B3-B9E1B01F1883}"/>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C1D457-EA63-3847-A7CA-494B7F4CE0A9}"/>
              </a:ext>
            </a:extLst>
          </p:cNvPr>
          <p:cNvSpPr>
            <a:spLocks noGrp="1"/>
          </p:cNvSpPr>
          <p:nvPr>
            <p:ph type="dt" sz="half" idx="10"/>
          </p:nvPr>
        </p:nvSpPr>
        <p:spPr/>
        <p:txBody>
          <a:bodyPr/>
          <a:lstStyle/>
          <a:p>
            <a:fld id="{FA53EDA8-877C-4672-B7C5-8912D7027782}" type="datetime1">
              <a:rPr lang="en-GB" smtClean="0"/>
              <a:t>20/11/2019</a:t>
            </a:fld>
            <a:endParaRPr lang="en-GB"/>
          </a:p>
        </p:txBody>
      </p:sp>
      <p:sp>
        <p:nvSpPr>
          <p:cNvPr id="5" name="Footer Placeholder 4">
            <a:extLst>
              <a:ext uri="{FF2B5EF4-FFF2-40B4-BE49-F238E27FC236}">
                <a16:creationId xmlns:a16="http://schemas.microsoft.com/office/drawing/2014/main" id="{6799B0B3-F81C-FD47-85C1-02AC47E393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6BDBB3-F339-654D-A392-6E10C40E2A7B}"/>
              </a:ext>
            </a:extLst>
          </p:cNvPr>
          <p:cNvSpPr>
            <a:spLocks noGrp="1"/>
          </p:cNvSpPr>
          <p:nvPr>
            <p:ph type="sldNum" sz="quarter" idx="12"/>
          </p:nvPr>
        </p:nvSpPr>
        <p:spPr/>
        <p:txBody>
          <a:bodyPr/>
          <a:lstStyle/>
          <a:p>
            <a:fld id="{76AE2590-F4AA-0D41-8CBE-8C1CB007698E}" type="slidenum">
              <a:rPr lang="en-GB" smtClean="0"/>
              <a:t>‹N°›</a:t>
            </a:fld>
            <a:endParaRPr lang="en-GB"/>
          </a:p>
        </p:txBody>
      </p:sp>
    </p:spTree>
    <p:extLst>
      <p:ext uri="{BB962C8B-B14F-4D97-AF65-F5344CB8AC3E}">
        <p14:creationId xmlns:p14="http://schemas.microsoft.com/office/powerpoint/2010/main" val="4231524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3771E-A9D2-2D4A-8186-80FA48DE38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02D3FB-0D87-BF40-BE8D-34677E4FAC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79D650-8BC7-F34A-BCA6-365B6F9D8B0B}"/>
              </a:ext>
            </a:extLst>
          </p:cNvPr>
          <p:cNvSpPr>
            <a:spLocks noGrp="1"/>
          </p:cNvSpPr>
          <p:nvPr>
            <p:ph type="dt" sz="half" idx="10"/>
          </p:nvPr>
        </p:nvSpPr>
        <p:spPr/>
        <p:txBody>
          <a:bodyPr/>
          <a:lstStyle/>
          <a:p>
            <a:fld id="{6D01C98B-F951-457D-9DDF-4ABF13A28D23}" type="datetime1">
              <a:rPr lang="en-GB" smtClean="0"/>
              <a:t>20/11/2019</a:t>
            </a:fld>
            <a:endParaRPr lang="en-GB"/>
          </a:p>
        </p:txBody>
      </p:sp>
      <p:sp>
        <p:nvSpPr>
          <p:cNvPr id="5" name="Footer Placeholder 4">
            <a:extLst>
              <a:ext uri="{FF2B5EF4-FFF2-40B4-BE49-F238E27FC236}">
                <a16:creationId xmlns:a16="http://schemas.microsoft.com/office/drawing/2014/main" id="{3D706D1D-79DD-5948-A9B6-E4DD723580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B41FC7-6681-174C-A589-3CADB3A4A650}"/>
              </a:ext>
            </a:extLst>
          </p:cNvPr>
          <p:cNvSpPr>
            <a:spLocks noGrp="1"/>
          </p:cNvSpPr>
          <p:nvPr>
            <p:ph type="sldNum" sz="quarter" idx="12"/>
          </p:nvPr>
        </p:nvSpPr>
        <p:spPr/>
        <p:txBody>
          <a:bodyPr/>
          <a:lstStyle/>
          <a:p>
            <a:fld id="{76AE2590-F4AA-0D41-8CBE-8C1CB007698E}" type="slidenum">
              <a:rPr lang="en-GB" smtClean="0"/>
              <a:t>‹N°›</a:t>
            </a:fld>
            <a:endParaRPr lang="en-GB"/>
          </a:p>
        </p:txBody>
      </p:sp>
    </p:spTree>
    <p:extLst>
      <p:ext uri="{BB962C8B-B14F-4D97-AF65-F5344CB8AC3E}">
        <p14:creationId xmlns:p14="http://schemas.microsoft.com/office/powerpoint/2010/main" val="3795963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AB596-BA98-BE49-9B9C-1E0A20921D89}"/>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C5D9247-5B02-CE46-A76C-E45BC9558B6C}"/>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76926D4-CCD3-4A45-B4F8-E1665C7AB231}"/>
              </a:ext>
            </a:extLst>
          </p:cNvPr>
          <p:cNvSpPr>
            <a:spLocks noGrp="1"/>
          </p:cNvSpPr>
          <p:nvPr>
            <p:ph type="dt" sz="half" idx="10"/>
          </p:nvPr>
        </p:nvSpPr>
        <p:spPr/>
        <p:txBody>
          <a:bodyPr/>
          <a:lstStyle/>
          <a:p>
            <a:fld id="{3677850D-6E16-4861-AC10-C3870F26EC73}" type="datetime1">
              <a:rPr lang="en-GB" smtClean="0"/>
              <a:t>20/11/2019</a:t>
            </a:fld>
            <a:endParaRPr lang="en-GB"/>
          </a:p>
        </p:txBody>
      </p:sp>
      <p:sp>
        <p:nvSpPr>
          <p:cNvPr id="5" name="Footer Placeholder 4">
            <a:extLst>
              <a:ext uri="{FF2B5EF4-FFF2-40B4-BE49-F238E27FC236}">
                <a16:creationId xmlns:a16="http://schemas.microsoft.com/office/drawing/2014/main" id="{A560184A-AFAC-3C4C-B4DD-4166852EE5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477D16-F3CC-1949-A881-82D1D60C9EBE}"/>
              </a:ext>
            </a:extLst>
          </p:cNvPr>
          <p:cNvSpPr>
            <a:spLocks noGrp="1"/>
          </p:cNvSpPr>
          <p:nvPr>
            <p:ph type="sldNum" sz="quarter" idx="12"/>
          </p:nvPr>
        </p:nvSpPr>
        <p:spPr/>
        <p:txBody>
          <a:bodyPr/>
          <a:lstStyle/>
          <a:p>
            <a:fld id="{76AE2590-F4AA-0D41-8CBE-8C1CB007698E}" type="slidenum">
              <a:rPr lang="en-GB" smtClean="0"/>
              <a:t>‹N°›</a:t>
            </a:fld>
            <a:endParaRPr lang="en-GB"/>
          </a:p>
        </p:txBody>
      </p:sp>
    </p:spTree>
    <p:extLst>
      <p:ext uri="{BB962C8B-B14F-4D97-AF65-F5344CB8AC3E}">
        <p14:creationId xmlns:p14="http://schemas.microsoft.com/office/powerpoint/2010/main" val="906258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F2430-6E8D-4E41-932A-910813A761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FE35673-93AE-2B4D-88BC-D0611357A49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43F80B6-3F47-704C-96F6-C835942450D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4E4A321-4E9E-DE4F-B5ED-0B6792D224B2}"/>
              </a:ext>
            </a:extLst>
          </p:cNvPr>
          <p:cNvSpPr>
            <a:spLocks noGrp="1"/>
          </p:cNvSpPr>
          <p:nvPr>
            <p:ph type="dt" sz="half" idx="10"/>
          </p:nvPr>
        </p:nvSpPr>
        <p:spPr/>
        <p:txBody>
          <a:bodyPr/>
          <a:lstStyle/>
          <a:p>
            <a:fld id="{9BDA1E09-8C47-4EDE-AE2C-21DB2996071A}" type="datetime1">
              <a:rPr lang="en-GB" smtClean="0"/>
              <a:t>20/11/2019</a:t>
            </a:fld>
            <a:endParaRPr lang="en-GB"/>
          </a:p>
        </p:txBody>
      </p:sp>
      <p:sp>
        <p:nvSpPr>
          <p:cNvPr id="6" name="Footer Placeholder 5">
            <a:extLst>
              <a:ext uri="{FF2B5EF4-FFF2-40B4-BE49-F238E27FC236}">
                <a16:creationId xmlns:a16="http://schemas.microsoft.com/office/drawing/2014/main" id="{84E48F51-26C6-3342-A32D-772B961F65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A0CB0F-6798-8F47-9956-D0C1064BCD90}"/>
              </a:ext>
            </a:extLst>
          </p:cNvPr>
          <p:cNvSpPr>
            <a:spLocks noGrp="1"/>
          </p:cNvSpPr>
          <p:nvPr>
            <p:ph type="sldNum" sz="quarter" idx="12"/>
          </p:nvPr>
        </p:nvSpPr>
        <p:spPr/>
        <p:txBody>
          <a:bodyPr/>
          <a:lstStyle/>
          <a:p>
            <a:fld id="{76AE2590-F4AA-0D41-8CBE-8C1CB007698E}" type="slidenum">
              <a:rPr lang="en-GB" smtClean="0"/>
              <a:t>‹N°›</a:t>
            </a:fld>
            <a:endParaRPr lang="en-GB"/>
          </a:p>
        </p:txBody>
      </p:sp>
    </p:spTree>
    <p:extLst>
      <p:ext uri="{BB962C8B-B14F-4D97-AF65-F5344CB8AC3E}">
        <p14:creationId xmlns:p14="http://schemas.microsoft.com/office/powerpoint/2010/main" val="3633234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B4793-24BE-9843-805C-67CDEA79A05A}"/>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7C992B-487B-2D44-8259-175E03E7411F}"/>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DA62B1A-09CA-084C-90A7-D896DFE03531}"/>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77B7343-4A8E-9441-B65A-368D873F32B9}"/>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FDA083B-2054-344D-B640-FDE5CCB74F2B}"/>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CF11174-5514-744C-A082-5B851D66C122}"/>
              </a:ext>
            </a:extLst>
          </p:cNvPr>
          <p:cNvSpPr>
            <a:spLocks noGrp="1"/>
          </p:cNvSpPr>
          <p:nvPr>
            <p:ph type="dt" sz="half" idx="10"/>
          </p:nvPr>
        </p:nvSpPr>
        <p:spPr/>
        <p:txBody>
          <a:bodyPr/>
          <a:lstStyle/>
          <a:p>
            <a:fld id="{0629C7AE-C35A-49BE-8F97-50DE34962DE0}" type="datetime1">
              <a:rPr lang="en-GB" smtClean="0"/>
              <a:t>20/11/2019</a:t>
            </a:fld>
            <a:endParaRPr lang="en-GB"/>
          </a:p>
        </p:txBody>
      </p:sp>
      <p:sp>
        <p:nvSpPr>
          <p:cNvPr id="8" name="Footer Placeholder 7">
            <a:extLst>
              <a:ext uri="{FF2B5EF4-FFF2-40B4-BE49-F238E27FC236}">
                <a16:creationId xmlns:a16="http://schemas.microsoft.com/office/drawing/2014/main" id="{B2646171-5EDA-B549-90F2-05B6F07F93C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A45E384-CBA1-F34C-96D6-8156F6B105A2}"/>
              </a:ext>
            </a:extLst>
          </p:cNvPr>
          <p:cNvSpPr>
            <a:spLocks noGrp="1"/>
          </p:cNvSpPr>
          <p:nvPr>
            <p:ph type="sldNum" sz="quarter" idx="12"/>
          </p:nvPr>
        </p:nvSpPr>
        <p:spPr/>
        <p:txBody>
          <a:bodyPr/>
          <a:lstStyle/>
          <a:p>
            <a:fld id="{76AE2590-F4AA-0D41-8CBE-8C1CB007698E}" type="slidenum">
              <a:rPr lang="en-GB" smtClean="0"/>
              <a:t>‹N°›</a:t>
            </a:fld>
            <a:endParaRPr lang="en-GB"/>
          </a:p>
        </p:txBody>
      </p:sp>
    </p:spTree>
    <p:extLst>
      <p:ext uri="{BB962C8B-B14F-4D97-AF65-F5344CB8AC3E}">
        <p14:creationId xmlns:p14="http://schemas.microsoft.com/office/powerpoint/2010/main" val="1785900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527B6-5764-7F42-B2B4-210EFA139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4AD000-1F4E-8D4B-AE8D-35EC08935064}"/>
              </a:ext>
            </a:extLst>
          </p:cNvPr>
          <p:cNvSpPr>
            <a:spLocks noGrp="1"/>
          </p:cNvSpPr>
          <p:nvPr>
            <p:ph type="dt" sz="half" idx="10"/>
          </p:nvPr>
        </p:nvSpPr>
        <p:spPr/>
        <p:txBody>
          <a:bodyPr/>
          <a:lstStyle/>
          <a:p>
            <a:fld id="{BD0E3F8E-34E4-4EC5-A9EB-2CC8F9E84696}" type="datetime1">
              <a:rPr lang="en-GB" smtClean="0"/>
              <a:t>20/11/2019</a:t>
            </a:fld>
            <a:endParaRPr lang="en-GB"/>
          </a:p>
        </p:txBody>
      </p:sp>
      <p:sp>
        <p:nvSpPr>
          <p:cNvPr id="4" name="Footer Placeholder 3">
            <a:extLst>
              <a:ext uri="{FF2B5EF4-FFF2-40B4-BE49-F238E27FC236}">
                <a16:creationId xmlns:a16="http://schemas.microsoft.com/office/drawing/2014/main" id="{B0B09101-C8FD-3D46-99FE-C0849ABD7E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F9032A-B586-0A4E-91D1-BDE184B2531D}"/>
              </a:ext>
            </a:extLst>
          </p:cNvPr>
          <p:cNvSpPr>
            <a:spLocks noGrp="1"/>
          </p:cNvSpPr>
          <p:nvPr>
            <p:ph type="sldNum" sz="quarter" idx="12"/>
          </p:nvPr>
        </p:nvSpPr>
        <p:spPr/>
        <p:txBody>
          <a:bodyPr/>
          <a:lstStyle/>
          <a:p>
            <a:fld id="{76AE2590-F4AA-0D41-8CBE-8C1CB007698E}" type="slidenum">
              <a:rPr lang="en-GB" smtClean="0"/>
              <a:t>‹N°›</a:t>
            </a:fld>
            <a:endParaRPr lang="en-GB"/>
          </a:p>
        </p:txBody>
      </p:sp>
    </p:spTree>
    <p:extLst>
      <p:ext uri="{BB962C8B-B14F-4D97-AF65-F5344CB8AC3E}">
        <p14:creationId xmlns:p14="http://schemas.microsoft.com/office/powerpoint/2010/main" val="1519785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B2332A-8759-2243-985E-09AE63261B87}"/>
              </a:ext>
            </a:extLst>
          </p:cNvPr>
          <p:cNvSpPr>
            <a:spLocks noGrp="1"/>
          </p:cNvSpPr>
          <p:nvPr>
            <p:ph type="dt" sz="half" idx="10"/>
          </p:nvPr>
        </p:nvSpPr>
        <p:spPr/>
        <p:txBody>
          <a:bodyPr/>
          <a:lstStyle/>
          <a:p>
            <a:fld id="{42756B12-F25C-44B2-B307-9BE3948A06B0}" type="datetime1">
              <a:rPr lang="en-GB" smtClean="0"/>
              <a:t>20/11/2019</a:t>
            </a:fld>
            <a:endParaRPr lang="en-GB"/>
          </a:p>
        </p:txBody>
      </p:sp>
      <p:sp>
        <p:nvSpPr>
          <p:cNvPr id="3" name="Footer Placeholder 2">
            <a:extLst>
              <a:ext uri="{FF2B5EF4-FFF2-40B4-BE49-F238E27FC236}">
                <a16:creationId xmlns:a16="http://schemas.microsoft.com/office/drawing/2014/main" id="{2F63A5F8-9864-EE47-AF12-A91FE5D6C5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E5B7F0E-1DFF-034F-A51E-BF03F6606FFF}"/>
              </a:ext>
            </a:extLst>
          </p:cNvPr>
          <p:cNvSpPr>
            <a:spLocks noGrp="1"/>
          </p:cNvSpPr>
          <p:nvPr>
            <p:ph type="sldNum" sz="quarter" idx="12"/>
          </p:nvPr>
        </p:nvSpPr>
        <p:spPr/>
        <p:txBody>
          <a:bodyPr/>
          <a:lstStyle/>
          <a:p>
            <a:fld id="{76AE2590-F4AA-0D41-8CBE-8C1CB007698E}" type="slidenum">
              <a:rPr lang="en-GB" smtClean="0"/>
              <a:t>‹N°›</a:t>
            </a:fld>
            <a:endParaRPr lang="en-GB"/>
          </a:p>
        </p:txBody>
      </p:sp>
    </p:spTree>
    <p:extLst>
      <p:ext uri="{BB962C8B-B14F-4D97-AF65-F5344CB8AC3E}">
        <p14:creationId xmlns:p14="http://schemas.microsoft.com/office/powerpoint/2010/main" val="857087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0EC8B-3762-C540-98C2-095F57D0D80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976630A-2C8F-4C49-A275-D62153059D27}"/>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D6D6400-F6ED-DC47-91A8-486B24198DA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1452A35-C33B-064A-B0E3-D561687A7014}"/>
              </a:ext>
            </a:extLst>
          </p:cNvPr>
          <p:cNvSpPr>
            <a:spLocks noGrp="1"/>
          </p:cNvSpPr>
          <p:nvPr>
            <p:ph type="dt" sz="half" idx="10"/>
          </p:nvPr>
        </p:nvSpPr>
        <p:spPr/>
        <p:txBody>
          <a:bodyPr/>
          <a:lstStyle/>
          <a:p>
            <a:fld id="{F12BF821-80CA-4894-9EE2-158BB84D6830}" type="datetime1">
              <a:rPr lang="en-GB" smtClean="0"/>
              <a:t>20/11/2019</a:t>
            </a:fld>
            <a:endParaRPr lang="en-GB"/>
          </a:p>
        </p:txBody>
      </p:sp>
      <p:sp>
        <p:nvSpPr>
          <p:cNvPr id="6" name="Footer Placeholder 5">
            <a:extLst>
              <a:ext uri="{FF2B5EF4-FFF2-40B4-BE49-F238E27FC236}">
                <a16:creationId xmlns:a16="http://schemas.microsoft.com/office/drawing/2014/main" id="{557FBE09-7DD7-2042-A9BB-95881D3033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EA291B-523F-0741-89BD-894212CAAC95}"/>
              </a:ext>
            </a:extLst>
          </p:cNvPr>
          <p:cNvSpPr>
            <a:spLocks noGrp="1"/>
          </p:cNvSpPr>
          <p:nvPr>
            <p:ph type="sldNum" sz="quarter" idx="12"/>
          </p:nvPr>
        </p:nvSpPr>
        <p:spPr/>
        <p:txBody>
          <a:bodyPr/>
          <a:lstStyle/>
          <a:p>
            <a:fld id="{76AE2590-F4AA-0D41-8CBE-8C1CB007698E}" type="slidenum">
              <a:rPr lang="en-GB" smtClean="0"/>
              <a:t>‹N°›</a:t>
            </a:fld>
            <a:endParaRPr lang="en-GB"/>
          </a:p>
        </p:txBody>
      </p:sp>
    </p:spTree>
    <p:extLst>
      <p:ext uri="{BB962C8B-B14F-4D97-AF65-F5344CB8AC3E}">
        <p14:creationId xmlns:p14="http://schemas.microsoft.com/office/powerpoint/2010/main" val="4236222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EC453-596C-0B48-84AF-1A0EFE0B68E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3799BD0-A148-0741-B491-474B5468BC7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F131FC2-AD47-7640-BD7F-60128242C18D}"/>
              </a:ext>
            </a:extLst>
          </p:cNvPr>
          <p:cNvSpPr>
            <a:spLocks noGrp="1"/>
          </p:cNvSpPr>
          <p:nvPr>
            <p:ph type="dt" sz="half" idx="10"/>
          </p:nvPr>
        </p:nvSpPr>
        <p:spPr/>
        <p:txBody>
          <a:bodyPr/>
          <a:lstStyle/>
          <a:p>
            <a:fld id="{B47817E1-D5FA-7345-8F24-509C4FB0BEBA}" type="datetimeFigureOut">
              <a:rPr lang="en-GB" smtClean="0"/>
              <a:t>20/11/2019</a:t>
            </a:fld>
            <a:endParaRPr lang="en-GB"/>
          </a:p>
        </p:txBody>
      </p:sp>
      <p:sp>
        <p:nvSpPr>
          <p:cNvPr id="5" name="Footer Placeholder 4">
            <a:extLst>
              <a:ext uri="{FF2B5EF4-FFF2-40B4-BE49-F238E27FC236}">
                <a16:creationId xmlns:a16="http://schemas.microsoft.com/office/drawing/2014/main" id="{A48735A4-14FC-FB46-B153-300E1A4F36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944546-E15A-3D40-B708-4B30A22B6656}"/>
              </a:ext>
            </a:extLst>
          </p:cNvPr>
          <p:cNvSpPr>
            <a:spLocks noGrp="1"/>
          </p:cNvSpPr>
          <p:nvPr>
            <p:ph type="sldNum" sz="quarter" idx="12"/>
          </p:nvPr>
        </p:nvSpPr>
        <p:spPr/>
        <p:txBody>
          <a:bodyPr/>
          <a:lstStyle/>
          <a:p>
            <a:fld id="{11D65D55-D75C-8C44-A032-E30D979AAD6A}" type="slidenum">
              <a:rPr lang="en-GB" smtClean="0"/>
              <a:t>‹N°›</a:t>
            </a:fld>
            <a:endParaRPr lang="en-GB"/>
          </a:p>
        </p:txBody>
      </p:sp>
    </p:spTree>
    <p:extLst>
      <p:ext uri="{BB962C8B-B14F-4D97-AF65-F5344CB8AC3E}">
        <p14:creationId xmlns:p14="http://schemas.microsoft.com/office/powerpoint/2010/main" val="149160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C7CE-F94F-AE40-8E94-F5F3BAA37437}"/>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BB46F8-1B65-124F-972E-F0E14428DC6C}"/>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F35C6147-9DE4-8C4A-A6B2-C2A6D46AA173}"/>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D90C2AE-9BC2-A741-B80F-FAE3DA1031CB}"/>
              </a:ext>
            </a:extLst>
          </p:cNvPr>
          <p:cNvSpPr>
            <a:spLocks noGrp="1"/>
          </p:cNvSpPr>
          <p:nvPr>
            <p:ph type="dt" sz="half" idx="10"/>
          </p:nvPr>
        </p:nvSpPr>
        <p:spPr/>
        <p:txBody>
          <a:bodyPr/>
          <a:lstStyle/>
          <a:p>
            <a:fld id="{AE494F19-94AB-4EAB-9674-653B1E3474A8}" type="datetime1">
              <a:rPr lang="en-GB" smtClean="0"/>
              <a:t>20/11/2019</a:t>
            </a:fld>
            <a:endParaRPr lang="en-GB"/>
          </a:p>
        </p:txBody>
      </p:sp>
      <p:sp>
        <p:nvSpPr>
          <p:cNvPr id="6" name="Footer Placeholder 5">
            <a:extLst>
              <a:ext uri="{FF2B5EF4-FFF2-40B4-BE49-F238E27FC236}">
                <a16:creationId xmlns:a16="http://schemas.microsoft.com/office/drawing/2014/main" id="{800D0E4D-1BAA-3D47-9847-D0CC2F511D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E91BEA-97A6-264D-9B52-56DBD17C8C08}"/>
              </a:ext>
            </a:extLst>
          </p:cNvPr>
          <p:cNvSpPr>
            <a:spLocks noGrp="1"/>
          </p:cNvSpPr>
          <p:nvPr>
            <p:ph type="sldNum" sz="quarter" idx="12"/>
          </p:nvPr>
        </p:nvSpPr>
        <p:spPr/>
        <p:txBody>
          <a:bodyPr/>
          <a:lstStyle/>
          <a:p>
            <a:fld id="{76AE2590-F4AA-0D41-8CBE-8C1CB007698E}" type="slidenum">
              <a:rPr lang="en-GB" smtClean="0"/>
              <a:t>‹N°›</a:t>
            </a:fld>
            <a:endParaRPr lang="en-GB"/>
          </a:p>
        </p:txBody>
      </p:sp>
    </p:spTree>
    <p:extLst>
      <p:ext uri="{BB962C8B-B14F-4D97-AF65-F5344CB8AC3E}">
        <p14:creationId xmlns:p14="http://schemas.microsoft.com/office/powerpoint/2010/main" val="3148161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ACA25-5062-ED4D-AD7C-43D42523A0D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33B288-0CDF-A242-91F7-B1DFE99117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79272F-AD32-BF42-A89F-07861F394C8F}"/>
              </a:ext>
            </a:extLst>
          </p:cNvPr>
          <p:cNvSpPr>
            <a:spLocks noGrp="1"/>
          </p:cNvSpPr>
          <p:nvPr>
            <p:ph type="dt" sz="half" idx="10"/>
          </p:nvPr>
        </p:nvSpPr>
        <p:spPr/>
        <p:txBody>
          <a:bodyPr/>
          <a:lstStyle/>
          <a:p>
            <a:fld id="{DB114DDA-29E7-44FF-9ABD-FB7032DC0516}" type="datetime1">
              <a:rPr lang="en-GB" smtClean="0"/>
              <a:t>20/11/2019</a:t>
            </a:fld>
            <a:endParaRPr lang="en-GB"/>
          </a:p>
        </p:txBody>
      </p:sp>
      <p:sp>
        <p:nvSpPr>
          <p:cNvPr id="5" name="Footer Placeholder 4">
            <a:extLst>
              <a:ext uri="{FF2B5EF4-FFF2-40B4-BE49-F238E27FC236}">
                <a16:creationId xmlns:a16="http://schemas.microsoft.com/office/drawing/2014/main" id="{B80673C3-E27F-F845-AC74-C8F43C146E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2C49E6-26ED-E844-9577-DEC56AB16CB0}"/>
              </a:ext>
            </a:extLst>
          </p:cNvPr>
          <p:cNvSpPr>
            <a:spLocks noGrp="1"/>
          </p:cNvSpPr>
          <p:nvPr>
            <p:ph type="sldNum" sz="quarter" idx="12"/>
          </p:nvPr>
        </p:nvSpPr>
        <p:spPr/>
        <p:txBody>
          <a:bodyPr/>
          <a:lstStyle/>
          <a:p>
            <a:fld id="{76AE2590-F4AA-0D41-8CBE-8C1CB007698E}" type="slidenum">
              <a:rPr lang="en-GB" smtClean="0"/>
              <a:t>‹N°›</a:t>
            </a:fld>
            <a:endParaRPr lang="en-GB"/>
          </a:p>
        </p:txBody>
      </p:sp>
    </p:spTree>
    <p:extLst>
      <p:ext uri="{BB962C8B-B14F-4D97-AF65-F5344CB8AC3E}">
        <p14:creationId xmlns:p14="http://schemas.microsoft.com/office/powerpoint/2010/main" val="1667979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555AC8-F586-D946-BA54-8F17CE1E09C7}"/>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56394A-CF20-4846-8849-5DE3C349A128}"/>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2759E4-90B1-8D47-9AF3-C6C1A8CFA7F7}"/>
              </a:ext>
            </a:extLst>
          </p:cNvPr>
          <p:cNvSpPr>
            <a:spLocks noGrp="1"/>
          </p:cNvSpPr>
          <p:nvPr>
            <p:ph type="dt" sz="half" idx="10"/>
          </p:nvPr>
        </p:nvSpPr>
        <p:spPr/>
        <p:txBody>
          <a:bodyPr/>
          <a:lstStyle/>
          <a:p>
            <a:fld id="{CCFAD180-4546-4B6D-9A7A-937AE6B5C0E6}" type="datetime1">
              <a:rPr lang="en-GB" smtClean="0"/>
              <a:t>20/11/2019</a:t>
            </a:fld>
            <a:endParaRPr lang="en-GB"/>
          </a:p>
        </p:txBody>
      </p:sp>
      <p:sp>
        <p:nvSpPr>
          <p:cNvPr id="5" name="Footer Placeholder 4">
            <a:extLst>
              <a:ext uri="{FF2B5EF4-FFF2-40B4-BE49-F238E27FC236}">
                <a16:creationId xmlns:a16="http://schemas.microsoft.com/office/drawing/2014/main" id="{41AE129B-F22F-564C-A1C3-1B5FE6FB3C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D30453-39FF-994B-A6D2-3C919C108908}"/>
              </a:ext>
            </a:extLst>
          </p:cNvPr>
          <p:cNvSpPr>
            <a:spLocks noGrp="1"/>
          </p:cNvSpPr>
          <p:nvPr>
            <p:ph type="sldNum" sz="quarter" idx="12"/>
          </p:nvPr>
        </p:nvSpPr>
        <p:spPr/>
        <p:txBody>
          <a:bodyPr/>
          <a:lstStyle/>
          <a:p>
            <a:fld id="{76AE2590-F4AA-0D41-8CBE-8C1CB007698E}" type="slidenum">
              <a:rPr lang="en-GB" smtClean="0"/>
              <a:t>‹N°›</a:t>
            </a:fld>
            <a:endParaRPr lang="en-GB"/>
          </a:p>
        </p:txBody>
      </p:sp>
    </p:spTree>
    <p:extLst>
      <p:ext uri="{BB962C8B-B14F-4D97-AF65-F5344CB8AC3E}">
        <p14:creationId xmlns:p14="http://schemas.microsoft.com/office/powerpoint/2010/main" val="584441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Full Image">
  <p:cSld name="Full Image">
    <p:spTree>
      <p:nvGrpSpPr>
        <p:cNvPr id="1" name="Shape 35"/>
        <p:cNvGrpSpPr/>
        <p:nvPr/>
      </p:nvGrpSpPr>
      <p:grpSpPr>
        <a:xfrm>
          <a:off x="0" y="0"/>
          <a:ext cx="0" cy="0"/>
          <a:chOff x="0" y="0"/>
          <a:chExt cx="0" cy="0"/>
        </a:xfrm>
      </p:grpSpPr>
      <p:sp>
        <p:nvSpPr>
          <p:cNvPr id="38" name="Shape 38"/>
          <p:cNvSpPr txBox="1">
            <a:spLocks noGrp="1"/>
          </p:cNvSpPr>
          <p:nvPr>
            <p:ph type="ftr" idx="11"/>
          </p:nvPr>
        </p:nvSpPr>
        <p:spPr>
          <a:xfrm>
            <a:off x="3960284" y="6607180"/>
            <a:ext cx="7313083" cy="182563"/>
          </a:xfrm>
          <a:prstGeom prst="rect">
            <a:avLst/>
          </a:prstGeom>
          <a:noFill/>
          <a:ln>
            <a:noFill/>
          </a:ln>
        </p:spPr>
        <p:txBody>
          <a:bodyPr spcFirstLastPara="1" wrap="square" lIns="91425" tIns="91425" rIns="91425" bIns="91425" anchor="ctr" anchorCtr="0"/>
          <a:lstStyle>
            <a:lvl1pPr marR="0" lvl="0" algn="r" rtl="0">
              <a:lnSpc>
                <a:spcPct val="90000"/>
              </a:lnSpc>
              <a:spcBef>
                <a:spcPts val="0"/>
              </a:spcBef>
              <a:spcAft>
                <a:spcPts val="0"/>
              </a:spcAft>
              <a:buSzPts val="1400"/>
              <a:buNone/>
              <a:defRPr sz="900">
                <a:solidFill>
                  <a:schemeClr val="lt1"/>
                </a:solidFill>
                <a:latin typeface="Arial"/>
                <a:ea typeface="Arial"/>
                <a:cs typeface="Arial"/>
                <a:sym typeface="Arial"/>
              </a:defRPr>
            </a:lvl1pPr>
            <a:lvl2pPr marR="0" lvl="1" algn="ctr" rtl="0">
              <a:lnSpc>
                <a:spcPct val="9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ctr" rtl="0">
              <a:lnSpc>
                <a:spcPct val="9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ctr" rtl="0">
              <a:lnSpc>
                <a:spcPct val="9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11309351" y="6607180"/>
            <a:ext cx="330200" cy="182563"/>
          </a:xfrm>
          <a:prstGeom prst="rect">
            <a:avLst/>
          </a:prstGeom>
          <a:noFill/>
          <a:ln>
            <a:noFill/>
          </a:ln>
        </p:spPr>
        <p:txBody>
          <a:bodyPr spcFirstLastPara="1" wrap="square" lIns="91425" tIns="45700" rIns="0" bIns="45700" anchor="ctr" anchorCtr="0">
            <a:noAutofit/>
          </a:bodyPr>
          <a:lstStyle>
            <a:lvl1pPr marL="0" marR="0" lvl="0" indent="0" algn="r" rtl="0">
              <a:lnSpc>
                <a:spcPct val="90000"/>
              </a:lnSpc>
              <a:spcBef>
                <a:spcPts val="0"/>
              </a:spcBef>
              <a:spcAft>
                <a:spcPts val="0"/>
              </a:spcAft>
              <a:buNone/>
              <a:defRPr sz="900" b="1">
                <a:solidFill>
                  <a:srgbClr val="FFFFFF"/>
                </a:solidFill>
                <a:latin typeface="Arial"/>
                <a:ea typeface="Arial"/>
                <a:cs typeface="Arial"/>
                <a:sym typeface="Arial"/>
              </a:defRPr>
            </a:lvl1pPr>
            <a:lvl2pPr marL="0" marR="0" lvl="1" indent="0" algn="r" rtl="0">
              <a:lnSpc>
                <a:spcPct val="90000"/>
              </a:lnSpc>
              <a:spcBef>
                <a:spcPts val="0"/>
              </a:spcBef>
              <a:spcAft>
                <a:spcPts val="0"/>
              </a:spcAft>
              <a:buNone/>
              <a:defRPr sz="900" b="1">
                <a:solidFill>
                  <a:srgbClr val="FFFFFF"/>
                </a:solidFill>
                <a:latin typeface="Arial"/>
                <a:ea typeface="Arial"/>
                <a:cs typeface="Arial"/>
                <a:sym typeface="Arial"/>
              </a:defRPr>
            </a:lvl2pPr>
            <a:lvl3pPr marL="0" marR="0" lvl="2" indent="0" algn="r" rtl="0">
              <a:lnSpc>
                <a:spcPct val="90000"/>
              </a:lnSpc>
              <a:spcBef>
                <a:spcPts val="0"/>
              </a:spcBef>
              <a:spcAft>
                <a:spcPts val="0"/>
              </a:spcAft>
              <a:buNone/>
              <a:defRPr sz="900" b="1">
                <a:solidFill>
                  <a:srgbClr val="FFFFFF"/>
                </a:solidFill>
                <a:latin typeface="Arial"/>
                <a:ea typeface="Arial"/>
                <a:cs typeface="Arial"/>
                <a:sym typeface="Arial"/>
              </a:defRPr>
            </a:lvl3pPr>
            <a:lvl4pPr marL="0" marR="0" lvl="3" indent="0" algn="r" rtl="0">
              <a:lnSpc>
                <a:spcPct val="90000"/>
              </a:lnSpc>
              <a:spcBef>
                <a:spcPts val="0"/>
              </a:spcBef>
              <a:spcAft>
                <a:spcPts val="0"/>
              </a:spcAft>
              <a:buNone/>
              <a:defRPr sz="900" b="1">
                <a:solidFill>
                  <a:srgbClr val="FFFFFF"/>
                </a:solidFill>
                <a:latin typeface="Arial"/>
                <a:ea typeface="Arial"/>
                <a:cs typeface="Arial"/>
                <a:sym typeface="Arial"/>
              </a:defRPr>
            </a:lvl4pPr>
            <a:lvl5pPr marL="0" marR="0" lvl="4" indent="0" algn="r" rtl="0">
              <a:lnSpc>
                <a:spcPct val="90000"/>
              </a:lnSpc>
              <a:spcBef>
                <a:spcPts val="0"/>
              </a:spcBef>
              <a:spcAft>
                <a:spcPts val="0"/>
              </a:spcAft>
              <a:buNone/>
              <a:defRPr sz="900" b="1">
                <a:solidFill>
                  <a:srgbClr val="FFFFFF"/>
                </a:solidFill>
                <a:latin typeface="Arial"/>
                <a:ea typeface="Arial"/>
                <a:cs typeface="Arial"/>
                <a:sym typeface="Arial"/>
              </a:defRPr>
            </a:lvl5pPr>
            <a:lvl6pPr marL="0" marR="0" lvl="5" indent="0" algn="r" rtl="0">
              <a:lnSpc>
                <a:spcPct val="90000"/>
              </a:lnSpc>
              <a:spcBef>
                <a:spcPts val="0"/>
              </a:spcBef>
              <a:spcAft>
                <a:spcPts val="0"/>
              </a:spcAft>
              <a:buNone/>
              <a:defRPr sz="900" b="1">
                <a:solidFill>
                  <a:srgbClr val="FFFFFF"/>
                </a:solidFill>
                <a:latin typeface="Arial"/>
                <a:ea typeface="Arial"/>
                <a:cs typeface="Arial"/>
                <a:sym typeface="Arial"/>
              </a:defRPr>
            </a:lvl6pPr>
            <a:lvl7pPr marL="0" marR="0" lvl="6" indent="0" algn="r" rtl="0">
              <a:lnSpc>
                <a:spcPct val="90000"/>
              </a:lnSpc>
              <a:spcBef>
                <a:spcPts val="0"/>
              </a:spcBef>
              <a:spcAft>
                <a:spcPts val="0"/>
              </a:spcAft>
              <a:buNone/>
              <a:defRPr sz="900" b="1">
                <a:solidFill>
                  <a:srgbClr val="FFFFFF"/>
                </a:solidFill>
                <a:latin typeface="Arial"/>
                <a:ea typeface="Arial"/>
                <a:cs typeface="Arial"/>
                <a:sym typeface="Arial"/>
              </a:defRPr>
            </a:lvl7pPr>
            <a:lvl8pPr marL="0" marR="0" lvl="7" indent="0" algn="r" rtl="0">
              <a:lnSpc>
                <a:spcPct val="90000"/>
              </a:lnSpc>
              <a:spcBef>
                <a:spcPts val="0"/>
              </a:spcBef>
              <a:spcAft>
                <a:spcPts val="0"/>
              </a:spcAft>
              <a:buNone/>
              <a:defRPr sz="900" b="1">
                <a:solidFill>
                  <a:srgbClr val="FFFFFF"/>
                </a:solidFill>
                <a:latin typeface="Arial"/>
                <a:ea typeface="Arial"/>
                <a:cs typeface="Arial"/>
                <a:sym typeface="Arial"/>
              </a:defRPr>
            </a:lvl8pPr>
            <a:lvl9pPr marL="0" marR="0" lvl="8" indent="0" algn="r" rtl="0">
              <a:lnSpc>
                <a:spcPct val="90000"/>
              </a:lnSpc>
              <a:spcBef>
                <a:spcPts val="0"/>
              </a:spcBef>
              <a:spcAft>
                <a:spcPts val="0"/>
              </a:spcAft>
              <a:buNone/>
              <a:defRPr sz="900" b="1">
                <a:solidFill>
                  <a:srgbClr val="FFFFFF"/>
                </a:solidFill>
                <a:latin typeface="Arial"/>
                <a:ea typeface="Arial"/>
                <a:cs typeface="Arial"/>
                <a:sym typeface="Arial"/>
              </a:defRPr>
            </a:lvl9pPr>
          </a:lstStyle>
          <a:p>
            <a:fld id="{00000000-1234-1234-1234-123412341234}" type="slidenum">
              <a:rPr lang="en-GB" smtClean="0"/>
              <a:pPr/>
              <a:t>‹N°›</a:t>
            </a:fld>
            <a:endParaRPr lang="en-GB"/>
          </a:p>
        </p:txBody>
      </p:sp>
      <p:sp>
        <p:nvSpPr>
          <p:cNvPr id="40" name="Shape 40"/>
          <p:cNvSpPr>
            <a:spLocks noGrp="1"/>
          </p:cNvSpPr>
          <p:nvPr>
            <p:ph type="pic" idx="2"/>
          </p:nvPr>
        </p:nvSpPr>
        <p:spPr>
          <a:xfrm>
            <a:off x="0" y="1"/>
            <a:ext cx="12192000" cy="6537325"/>
          </a:xfrm>
          <a:prstGeom prst="rect">
            <a:avLst/>
          </a:prstGeom>
          <a:solidFill>
            <a:schemeClr val="accent1"/>
          </a:solidFill>
          <a:ln>
            <a:noFill/>
          </a:ln>
        </p:spPr>
        <p:txBody>
          <a:bodyPr spcFirstLastPara="1" wrap="square" lIns="91425" tIns="91425" rIns="91425" bIns="91425" anchor="ctr" anchorCtr="0"/>
          <a:lstStyle>
            <a:lvl1pPr marR="0" lvl="0" algn="ctr" rtl="0">
              <a:spcBef>
                <a:spcPts val="1760"/>
              </a:spcBef>
              <a:spcAft>
                <a:spcPts val="0"/>
              </a:spcAft>
              <a:buSzPts val="1400"/>
              <a:buNone/>
              <a:defRPr sz="2200" b="0" i="0" u="none" strike="noStrike" cap="none">
                <a:solidFill>
                  <a:srgbClr val="B0C6DB"/>
                </a:solidFill>
                <a:latin typeface="Calibri"/>
                <a:ea typeface="Calibri"/>
                <a:cs typeface="Calibri"/>
                <a:sym typeface="Calibri"/>
              </a:defRPr>
            </a:lvl1pPr>
            <a:lvl2pPr marR="0" lvl="1" algn="l" rtl="0">
              <a:spcBef>
                <a:spcPts val="880"/>
              </a:spcBef>
              <a:spcAft>
                <a:spcPts val="0"/>
              </a:spcAft>
              <a:buClr>
                <a:srgbClr val="3F3F3F"/>
              </a:buClr>
              <a:buSzPts val="2200"/>
              <a:buFont typeface="Calibri"/>
              <a:buChar char="•"/>
              <a:defRPr sz="2200" b="0" i="0" u="none" strike="noStrike" cap="none">
                <a:solidFill>
                  <a:srgbClr val="3F3F3F"/>
                </a:solidFill>
                <a:latin typeface="Calibri"/>
                <a:ea typeface="Calibri"/>
                <a:cs typeface="Calibri"/>
                <a:sym typeface="Calibri"/>
              </a:defRPr>
            </a:lvl2pPr>
            <a:lvl3pPr marR="0" lvl="2" algn="l" rtl="0">
              <a:spcBef>
                <a:spcPts val="420"/>
              </a:spcBef>
              <a:spcAft>
                <a:spcPts val="0"/>
              </a:spcAft>
              <a:buClr>
                <a:srgbClr val="3F3F3F"/>
              </a:buClr>
              <a:buSzPts val="2100"/>
              <a:buFont typeface="Arial"/>
              <a:buChar char="–"/>
              <a:defRPr sz="2100" b="0" i="0" u="none" strike="noStrike" cap="none">
                <a:solidFill>
                  <a:srgbClr val="3F3F3F"/>
                </a:solidFill>
                <a:latin typeface="Calibri"/>
                <a:ea typeface="Calibri"/>
                <a:cs typeface="Calibri"/>
                <a:sym typeface="Calibri"/>
              </a:defRPr>
            </a:lvl3pPr>
            <a:lvl4pPr marR="0" lvl="3" algn="l" rtl="0">
              <a:spcBef>
                <a:spcPts val="200"/>
              </a:spcBef>
              <a:spcAft>
                <a:spcPts val="0"/>
              </a:spcAft>
              <a:buClr>
                <a:srgbClr val="3F3F3F"/>
              </a:buClr>
              <a:buSzPts val="2000"/>
              <a:buFont typeface="Arial"/>
              <a:buChar char="–"/>
              <a:defRPr sz="2000" b="0" i="0" u="none" strike="noStrike" cap="none">
                <a:solidFill>
                  <a:srgbClr val="3F3F3F"/>
                </a:solidFill>
                <a:latin typeface="Calibri"/>
                <a:ea typeface="Calibri"/>
                <a:cs typeface="Calibri"/>
                <a:sym typeface="Calibri"/>
              </a:defRPr>
            </a:lvl4pPr>
            <a:lvl5pPr marR="0" lvl="4" algn="l" rtl="0">
              <a:spcBef>
                <a:spcPts val="180"/>
              </a:spcBef>
              <a:spcAft>
                <a:spcPts val="0"/>
              </a:spcAft>
              <a:buClr>
                <a:srgbClr val="3F3F3F"/>
              </a:buClr>
              <a:buSzPts val="1800"/>
              <a:buFont typeface="Arial"/>
              <a:buChar char="–"/>
              <a:defRPr sz="1800" b="0" i="0" u="none" strike="noStrike" cap="none">
                <a:solidFill>
                  <a:srgbClr val="3F3F3F"/>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title"/>
          </p:nvPr>
        </p:nvSpPr>
        <p:spPr>
          <a:xfrm>
            <a:off x="550334" y="227016"/>
            <a:ext cx="11091333" cy="731837"/>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SzPts val="1400"/>
              <a:buNone/>
              <a:defRPr sz="2400" b="1" i="0" u="none" strike="noStrike" cap="none">
                <a:solidFill>
                  <a:schemeClr val="lt1"/>
                </a:solidFill>
                <a:latin typeface="Calibri"/>
                <a:ea typeface="Calibri"/>
                <a:cs typeface="Calibri"/>
                <a:sym typeface="Calibri"/>
              </a:defRPr>
            </a:lvl1pPr>
            <a:lvl2pPr marR="0" lvl="1" algn="l" rtl="0">
              <a:lnSpc>
                <a:spcPct val="90000"/>
              </a:lnSpc>
              <a:spcBef>
                <a:spcPts val="0"/>
              </a:spcBef>
              <a:spcAft>
                <a:spcPts val="0"/>
              </a:spcAft>
              <a:buSzPts val="1400"/>
              <a:buNone/>
              <a:defRPr sz="2400" b="0" i="0" u="none" strike="noStrike" cap="none">
                <a:solidFill>
                  <a:schemeClr val="dk2"/>
                </a:solidFill>
                <a:latin typeface="Calibri"/>
                <a:ea typeface="Calibri"/>
                <a:cs typeface="Calibri"/>
                <a:sym typeface="Calibri"/>
              </a:defRPr>
            </a:lvl2pPr>
            <a:lvl3pPr marR="0" lvl="2" algn="l" rtl="0">
              <a:lnSpc>
                <a:spcPct val="90000"/>
              </a:lnSpc>
              <a:spcBef>
                <a:spcPts val="0"/>
              </a:spcBef>
              <a:spcAft>
                <a:spcPts val="0"/>
              </a:spcAft>
              <a:buSzPts val="1400"/>
              <a:buNone/>
              <a:defRPr sz="2400" b="0" i="0" u="none" strike="noStrike" cap="none">
                <a:solidFill>
                  <a:schemeClr val="dk2"/>
                </a:solidFill>
                <a:latin typeface="Calibri"/>
                <a:ea typeface="Calibri"/>
                <a:cs typeface="Calibri"/>
                <a:sym typeface="Calibri"/>
              </a:defRPr>
            </a:lvl3pPr>
            <a:lvl4pPr marR="0" lvl="3" algn="l" rtl="0">
              <a:lnSpc>
                <a:spcPct val="90000"/>
              </a:lnSpc>
              <a:spcBef>
                <a:spcPts val="0"/>
              </a:spcBef>
              <a:spcAft>
                <a:spcPts val="0"/>
              </a:spcAft>
              <a:buSzPts val="1400"/>
              <a:buNone/>
              <a:defRPr sz="2400" b="0" i="0" u="none" strike="noStrike" cap="none">
                <a:solidFill>
                  <a:schemeClr val="dk2"/>
                </a:solidFill>
                <a:latin typeface="Calibri"/>
                <a:ea typeface="Calibri"/>
                <a:cs typeface="Calibri"/>
                <a:sym typeface="Calibri"/>
              </a:defRPr>
            </a:lvl4pPr>
            <a:lvl5pPr marR="0" lvl="4" algn="l" rtl="0">
              <a:lnSpc>
                <a:spcPct val="90000"/>
              </a:lnSpc>
              <a:spcBef>
                <a:spcPts val="0"/>
              </a:spcBef>
              <a:spcAft>
                <a:spcPts val="0"/>
              </a:spcAft>
              <a:buSzPts val="1400"/>
              <a:buNone/>
              <a:defRPr sz="2400" b="0" i="0" u="none" strike="noStrike" cap="none">
                <a:solidFill>
                  <a:schemeClr val="dk2"/>
                </a:solidFill>
                <a:latin typeface="Calibri"/>
                <a:ea typeface="Calibri"/>
                <a:cs typeface="Calibri"/>
                <a:sym typeface="Calibri"/>
              </a:defRPr>
            </a:lvl5pPr>
            <a:lvl6pPr marR="0" lvl="5" algn="l" rtl="0">
              <a:lnSpc>
                <a:spcPct val="90000"/>
              </a:lnSpc>
              <a:spcBef>
                <a:spcPts val="0"/>
              </a:spcBef>
              <a:spcAft>
                <a:spcPts val="0"/>
              </a:spcAft>
              <a:buSzPts val="1400"/>
              <a:buNone/>
              <a:defRPr sz="2400" b="0" i="0" u="none" strike="noStrike" cap="none">
                <a:solidFill>
                  <a:srgbClr val="071D49"/>
                </a:solidFill>
                <a:latin typeface="Calibri"/>
                <a:ea typeface="Calibri"/>
                <a:cs typeface="Calibri"/>
                <a:sym typeface="Calibri"/>
              </a:defRPr>
            </a:lvl6pPr>
            <a:lvl7pPr marR="0" lvl="6" algn="l" rtl="0">
              <a:lnSpc>
                <a:spcPct val="90000"/>
              </a:lnSpc>
              <a:spcBef>
                <a:spcPts val="0"/>
              </a:spcBef>
              <a:spcAft>
                <a:spcPts val="0"/>
              </a:spcAft>
              <a:buSzPts val="1400"/>
              <a:buNone/>
              <a:defRPr sz="2400" b="0" i="0" u="none" strike="noStrike" cap="none">
                <a:solidFill>
                  <a:srgbClr val="071D49"/>
                </a:solidFill>
                <a:latin typeface="Calibri"/>
                <a:ea typeface="Calibri"/>
                <a:cs typeface="Calibri"/>
                <a:sym typeface="Calibri"/>
              </a:defRPr>
            </a:lvl7pPr>
            <a:lvl8pPr marR="0" lvl="7" algn="l" rtl="0">
              <a:lnSpc>
                <a:spcPct val="90000"/>
              </a:lnSpc>
              <a:spcBef>
                <a:spcPts val="0"/>
              </a:spcBef>
              <a:spcAft>
                <a:spcPts val="0"/>
              </a:spcAft>
              <a:buSzPts val="1400"/>
              <a:buNone/>
              <a:defRPr sz="2400" b="0" i="0" u="none" strike="noStrike" cap="none">
                <a:solidFill>
                  <a:srgbClr val="071D49"/>
                </a:solidFill>
                <a:latin typeface="Calibri"/>
                <a:ea typeface="Calibri"/>
                <a:cs typeface="Calibri"/>
                <a:sym typeface="Calibri"/>
              </a:defRPr>
            </a:lvl8pPr>
            <a:lvl9pPr marR="0" lvl="8" algn="l" rtl="0">
              <a:lnSpc>
                <a:spcPct val="90000"/>
              </a:lnSpc>
              <a:spcBef>
                <a:spcPts val="0"/>
              </a:spcBef>
              <a:spcAft>
                <a:spcPts val="0"/>
              </a:spcAft>
              <a:buSzPts val="1400"/>
              <a:buNone/>
              <a:defRPr sz="2400" b="0" i="0" u="none" strike="noStrike" cap="none">
                <a:solidFill>
                  <a:srgbClr val="071D49"/>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650687549"/>
      </p:ext>
    </p:extLst>
  </p:cSld>
  <p:clrMapOvr>
    <a:masterClrMapping/>
  </p:clrMapOvr>
  <p:transition spd="slow">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0335" y="1219201"/>
            <a:ext cx="11089216"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ln/>
        </p:spPr>
        <p:txBody>
          <a:bodyPr/>
          <a:lstStyle>
            <a:lvl1pPr>
              <a:defRPr/>
            </a:lvl1pPr>
          </a:lstStyle>
          <a:p>
            <a:endParaRPr lang="en-US">
              <a:solidFill>
                <a:prstClr val="white"/>
              </a:solidFill>
            </a:endParaRPr>
          </a:p>
        </p:txBody>
      </p:sp>
      <p:sp>
        <p:nvSpPr>
          <p:cNvPr id="6" name="Slide Number Placeholder 5"/>
          <p:cNvSpPr>
            <a:spLocks noGrp="1"/>
          </p:cNvSpPr>
          <p:nvPr>
            <p:ph type="sldNum" sz="quarter" idx="11"/>
          </p:nvPr>
        </p:nvSpPr>
        <p:spPr>
          <a:ln/>
        </p:spPr>
        <p:txBody>
          <a:bodyPr/>
          <a:lstStyle>
            <a:lvl1pPr>
              <a:defRPr/>
            </a:lvl1pPr>
          </a:lstStyle>
          <a:p>
            <a:fld id="{0425DA28-D67F-487D-8F9B-26BD0D73E3BB}" type="slidenum">
              <a:rPr lang="en-US">
                <a:solidFill>
                  <a:prstClr val="white"/>
                </a:solidFill>
              </a:rPr>
              <a:pPr/>
              <a:t>‹N°›</a:t>
            </a:fld>
            <a:endParaRPr lang="en-US">
              <a:solidFill>
                <a:prstClr val="white"/>
              </a:solidFill>
            </a:endParaRPr>
          </a:p>
        </p:txBody>
      </p:sp>
    </p:spTree>
    <p:custDataLst>
      <p:tags r:id="rId1"/>
    </p:custDataLst>
    <p:extLst>
      <p:ext uri="{BB962C8B-B14F-4D97-AF65-F5344CB8AC3E}">
        <p14:creationId xmlns:p14="http://schemas.microsoft.com/office/powerpoint/2010/main" val="392810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84148-EBD7-F24B-AE87-28E7EB95666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F600B90A-84CA-F343-8E3A-147D4FEC94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358E9A5-D052-4947-B0C4-E060521A9F21}"/>
              </a:ext>
            </a:extLst>
          </p:cNvPr>
          <p:cNvSpPr>
            <a:spLocks noGrp="1"/>
          </p:cNvSpPr>
          <p:nvPr>
            <p:ph type="dt" sz="half" idx="10"/>
          </p:nvPr>
        </p:nvSpPr>
        <p:spPr/>
        <p:txBody>
          <a:bodyPr/>
          <a:lstStyle/>
          <a:p>
            <a:fld id="{B47817E1-D5FA-7345-8F24-509C4FB0BEBA}" type="datetimeFigureOut">
              <a:rPr lang="en-GB" smtClean="0"/>
              <a:t>20/11/2019</a:t>
            </a:fld>
            <a:endParaRPr lang="en-GB"/>
          </a:p>
        </p:txBody>
      </p:sp>
      <p:sp>
        <p:nvSpPr>
          <p:cNvPr id="5" name="Footer Placeholder 4">
            <a:extLst>
              <a:ext uri="{FF2B5EF4-FFF2-40B4-BE49-F238E27FC236}">
                <a16:creationId xmlns:a16="http://schemas.microsoft.com/office/drawing/2014/main" id="{AC2DC10A-14B3-4547-8266-2694E21A5D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D4E870-4545-CA4D-8E25-00B5231FCE5A}"/>
              </a:ext>
            </a:extLst>
          </p:cNvPr>
          <p:cNvSpPr>
            <a:spLocks noGrp="1"/>
          </p:cNvSpPr>
          <p:nvPr>
            <p:ph type="sldNum" sz="quarter" idx="12"/>
          </p:nvPr>
        </p:nvSpPr>
        <p:spPr/>
        <p:txBody>
          <a:bodyPr/>
          <a:lstStyle/>
          <a:p>
            <a:fld id="{11D65D55-D75C-8C44-A032-E30D979AAD6A}" type="slidenum">
              <a:rPr lang="en-GB" smtClean="0"/>
              <a:t>‹N°›</a:t>
            </a:fld>
            <a:endParaRPr lang="en-GB"/>
          </a:p>
        </p:txBody>
      </p:sp>
    </p:spTree>
    <p:extLst>
      <p:ext uri="{BB962C8B-B14F-4D97-AF65-F5344CB8AC3E}">
        <p14:creationId xmlns:p14="http://schemas.microsoft.com/office/powerpoint/2010/main" val="2517290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62E07-1F8D-F14D-A7CC-6697D94B615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B2758BB-B512-A54A-A601-361451E033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06D4460-7A8A-CE4D-B3C3-348DEBE5215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A347C81-BF41-D246-A4AB-380126872680}"/>
              </a:ext>
            </a:extLst>
          </p:cNvPr>
          <p:cNvSpPr>
            <a:spLocks noGrp="1"/>
          </p:cNvSpPr>
          <p:nvPr>
            <p:ph type="dt" sz="half" idx="10"/>
          </p:nvPr>
        </p:nvSpPr>
        <p:spPr/>
        <p:txBody>
          <a:bodyPr/>
          <a:lstStyle/>
          <a:p>
            <a:fld id="{B47817E1-D5FA-7345-8F24-509C4FB0BEBA}" type="datetimeFigureOut">
              <a:rPr lang="en-GB" smtClean="0"/>
              <a:t>20/11/2019</a:t>
            </a:fld>
            <a:endParaRPr lang="en-GB"/>
          </a:p>
        </p:txBody>
      </p:sp>
      <p:sp>
        <p:nvSpPr>
          <p:cNvPr id="6" name="Footer Placeholder 5">
            <a:extLst>
              <a:ext uri="{FF2B5EF4-FFF2-40B4-BE49-F238E27FC236}">
                <a16:creationId xmlns:a16="http://schemas.microsoft.com/office/drawing/2014/main" id="{398B62EC-42DE-8647-A022-E876BCDE39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E0E909-6FCD-2A4B-838D-7F0355D817DE}"/>
              </a:ext>
            </a:extLst>
          </p:cNvPr>
          <p:cNvSpPr>
            <a:spLocks noGrp="1"/>
          </p:cNvSpPr>
          <p:nvPr>
            <p:ph type="sldNum" sz="quarter" idx="12"/>
          </p:nvPr>
        </p:nvSpPr>
        <p:spPr/>
        <p:txBody>
          <a:bodyPr/>
          <a:lstStyle/>
          <a:p>
            <a:fld id="{11D65D55-D75C-8C44-A032-E30D979AAD6A}" type="slidenum">
              <a:rPr lang="en-GB" smtClean="0"/>
              <a:t>‹N°›</a:t>
            </a:fld>
            <a:endParaRPr lang="en-GB"/>
          </a:p>
        </p:txBody>
      </p:sp>
    </p:spTree>
    <p:extLst>
      <p:ext uri="{BB962C8B-B14F-4D97-AF65-F5344CB8AC3E}">
        <p14:creationId xmlns:p14="http://schemas.microsoft.com/office/powerpoint/2010/main" val="3438320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E3BD8-1FD0-8A48-AB36-7BD850A4271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7D8E04C-8862-5B46-8B7F-487AE3FFD6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33743C5-3B24-5440-828D-2C02A477AA3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E4A7861B-3AB7-F646-BE60-53E53CB0C5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1E8FA82-4A96-FA40-AD48-1B8B6886987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3AFF550-374F-7543-A10B-4E5F1890F28E}"/>
              </a:ext>
            </a:extLst>
          </p:cNvPr>
          <p:cNvSpPr>
            <a:spLocks noGrp="1"/>
          </p:cNvSpPr>
          <p:nvPr>
            <p:ph type="dt" sz="half" idx="10"/>
          </p:nvPr>
        </p:nvSpPr>
        <p:spPr/>
        <p:txBody>
          <a:bodyPr/>
          <a:lstStyle/>
          <a:p>
            <a:fld id="{B47817E1-D5FA-7345-8F24-509C4FB0BEBA}" type="datetimeFigureOut">
              <a:rPr lang="en-GB" smtClean="0"/>
              <a:t>20/11/2019</a:t>
            </a:fld>
            <a:endParaRPr lang="en-GB"/>
          </a:p>
        </p:txBody>
      </p:sp>
      <p:sp>
        <p:nvSpPr>
          <p:cNvPr id="8" name="Footer Placeholder 7">
            <a:extLst>
              <a:ext uri="{FF2B5EF4-FFF2-40B4-BE49-F238E27FC236}">
                <a16:creationId xmlns:a16="http://schemas.microsoft.com/office/drawing/2014/main" id="{C58562BB-4843-EC40-8353-6207177F9F5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55EC399-3200-7C4A-9977-5D27C9EF1CBC}"/>
              </a:ext>
            </a:extLst>
          </p:cNvPr>
          <p:cNvSpPr>
            <a:spLocks noGrp="1"/>
          </p:cNvSpPr>
          <p:nvPr>
            <p:ph type="sldNum" sz="quarter" idx="12"/>
          </p:nvPr>
        </p:nvSpPr>
        <p:spPr/>
        <p:txBody>
          <a:bodyPr/>
          <a:lstStyle/>
          <a:p>
            <a:fld id="{11D65D55-D75C-8C44-A032-E30D979AAD6A}" type="slidenum">
              <a:rPr lang="en-GB" smtClean="0"/>
              <a:t>‹N°›</a:t>
            </a:fld>
            <a:endParaRPr lang="en-GB"/>
          </a:p>
        </p:txBody>
      </p:sp>
    </p:spTree>
    <p:extLst>
      <p:ext uri="{BB962C8B-B14F-4D97-AF65-F5344CB8AC3E}">
        <p14:creationId xmlns:p14="http://schemas.microsoft.com/office/powerpoint/2010/main" val="3051825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4746D-3D7B-AF42-9191-E172170BD54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EB59BD9-8F37-AC49-AA6E-E313559D6D28}"/>
              </a:ext>
            </a:extLst>
          </p:cNvPr>
          <p:cNvSpPr>
            <a:spLocks noGrp="1"/>
          </p:cNvSpPr>
          <p:nvPr>
            <p:ph type="dt" sz="half" idx="10"/>
          </p:nvPr>
        </p:nvSpPr>
        <p:spPr/>
        <p:txBody>
          <a:bodyPr/>
          <a:lstStyle/>
          <a:p>
            <a:fld id="{B47817E1-D5FA-7345-8F24-509C4FB0BEBA}" type="datetimeFigureOut">
              <a:rPr lang="en-GB" smtClean="0"/>
              <a:t>20/11/2019</a:t>
            </a:fld>
            <a:endParaRPr lang="en-GB"/>
          </a:p>
        </p:txBody>
      </p:sp>
      <p:sp>
        <p:nvSpPr>
          <p:cNvPr id="4" name="Footer Placeholder 3">
            <a:extLst>
              <a:ext uri="{FF2B5EF4-FFF2-40B4-BE49-F238E27FC236}">
                <a16:creationId xmlns:a16="http://schemas.microsoft.com/office/drawing/2014/main" id="{464A18B5-3D14-A54F-8943-F38743DC07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71A122D-337D-1C4D-AD94-44E0C746B6BE}"/>
              </a:ext>
            </a:extLst>
          </p:cNvPr>
          <p:cNvSpPr>
            <a:spLocks noGrp="1"/>
          </p:cNvSpPr>
          <p:nvPr>
            <p:ph type="sldNum" sz="quarter" idx="12"/>
          </p:nvPr>
        </p:nvSpPr>
        <p:spPr/>
        <p:txBody>
          <a:bodyPr/>
          <a:lstStyle/>
          <a:p>
            <a:fld id="{11D65D55-D75C-8C44-A032-E30D979AAD6A}" type="slidenum">
              <a:rPr lang="en-GB" smtClean="0"/>
              <a:t>‹N°›</a:t>
            </a:fld>
            <a:endParaRPr lang="en-GB"/>
          </a:p>
        </p:txBody>
      </p:sp>
    </p:spTree>
    <p:extLst>
      <p:ext uri="{BB962C8B-B14F-4D97-AF65-F5344CB8AC3E}">
        <p14:creationId xmlns:p14="http://schemas.microsoft.com/office/powerpoint/2010/main" val="166984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E7E719-E1C8-F44D-9203-2B4A6D8CC586}"/>
              </a:ext>
            </a:extLst>
          </p:cNvPr>
          <p:cNvSpPr>
            <a:spLocks noGrp="1"/>
          </p:cNvSpPr>
          <p:nvPr>
            <p:ph type="dt" sz="half" idx="10"/>
          </p:nvPr>
        </p:nvSpPr>
        <p:spPr/>
        <p:txBody>
          <a:bodyPr/>
          <a:lstStyle/>
          <a:p>
            <a:fld id="{B47817E1-D5FA-7345-8F24-509C4FB0BEBA}" type="datetimeFigureOut">
              <a:rPr lang="en-GB" smtClean="0"/>
              <a:t>20/11/2019</a:t>
            </a:fld>
            <a:endParaRPr lang="en-GB"/>
          </a:p>
        </p:txBody>
      </p:sp>
      <p:sp>
        <p:nvSpPr>
          <p:cNvPr id="3" name="Footer Placeholder 2">
            <a:extLst>
              <a:ext uri="{FF2B5EF4-FFF2-40B4-BE49-F238E27FC236}">
                <a16:creationId xmlns:a16="http://schemas.microsoft.com/office/drawing/2014/main" id="{9B6C8CD4-4D95-B547-9D42-7FA89A4FF50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A603932-D19C-B147-AD2F-9D2D770AF497}"/>
              </a:ext>
            </a:extLst>
          </p:cNvPr>
          <p:cNvSpPr>
            <a:spLocks noGrp="1"/>
          </p:cNvSpPr>
          <p:nvPr>
            <p:ph type="sldNum" sz="quarter" idx="12"/>
          </p:nvPr>
        </p:nvSpPr>
        <p:spPr/>
        <p:txBody>
          <a:bodyPr/>
          <a:lstStyle/>
          <a:p>
            <a:fld id="{11D65D55-D75C-8C44-A032-E30D979AAD6A}" type="slidenum">
              <a:rPr lang="en-GB" smtClean="0"/>
              <a:t>‹N°›</a:t>
            </a:fld>
            <a:endParaRPr lang="en-GB"/>
          </a:p>
        </p:txBody>
      </p:sp>
    </p:spTree>
    <p:extLst>
      <p:ext uri="{BB962C8B-B14F-4D97-AF65-F5344CB8AC3E}">
        <p14:creationId xmlns:p14="http://schemas.microsoft.com/office/powerpoint/2010/main" val="1241695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A66DD-4BA9-BB4B-B792-44F61F2E6AF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0ED672F-61CE-384A-A5F8-B4EDACC1E8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885B6B0-08E7-6A49-9D65-09DBDBFF95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20B5762-93FF-514D-B20F-1FADFA45A0A6}"/>
              </a:ext>
            </a:extLst>
          </p:cNvPr>
          <p:cNvSpPr>
            <a:spLocks noGrp="1"/>
          </p:cNvSpPr>
          <p:nvPr>
            <p:ph type="dt" sz="half" idx="10"/>
          </p:nvPr>
        </p:nvSpPr>
        <p:spPr/>
        <p:txBody>
          <a:bodyPr/>
          <a:lstStyle/>
          <a:p>
            <a:fld id="{B47817E1-D5FA-7345-8F24-509C4FB0BEBA}" type="datetimeFigureOut">
              <a:rPr lang="en-GB" smtClean="0"/>
              <a:t>20/11/2019</a:t>
            </a:fld>
            <a:endParaRPr lang="en-GB"/>
          </a:p>
        </p:txBody>
      </p:sp>
      <p:sp>
        <p:nvSpPr>
          <p:cNvPr id="6" name="Footer Placeholder 5">
            <a:extLst>
              <a:ext uri="{FF2B5EF4-FFF2-40B4-BE49-F238E27FC236}">
                <a16:creationId xmlns:a16="http://schemas.microsoft.com/office/drawing/2014/main" id="{9FB5C863-D6D6-5940-BCC2-D999BD1D5D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BE6A9F-8415-824B-B758-FA8C19BDB1E3}"/>
              </a:ext>
            </a:extLst>
          </p:cNvPr>
          <p:cNvSpPr>
            <a:spLocks noGrp="1"/>
          </p:cNvSpPr>
          <p:nvPr>
            <p:ph type="sldNum" sz="quarter" idx="12"/>
          </p:nvPr>
        </p:nvSpPr>
        <p:spPr/>
        <p:txBody>
          <a:bodyPr/>
          <a:lstStyle/>
          <a:p>
            <a:fld id="{11D65D55-D75C-8C44-A032-E30D979AAD6A}" type="slidenum">
              <a:rPr lang="en-GB" smtClean="0"/>
              <a:t>‹N°›</a:t>
            </a:fld>
            <a:endParaRPr lang="en-GB"/>
          </a:p>
        </p:txBody>
      </p:sp>
    </p:spTree>
    <p:extLst>
      <p:ext uri="{BB962C8B-B14F-4D97-AF65-F5344CB8AC3E}">
        <p14:creationId xmlns:p14="http://schemas.microsoft.com/office/powerpoint/2010/main" val="2201118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9D03D-9633-A74E-A1E9-DA7B127D724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91DCF98-1ABA-564E-8D69-C5426B82F1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6DC270F-336B-B94D-8286-DF950D9DF4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FE4A5D3-E4C1-B54E-8BBC-A5AD1A8E363F}"/>
              </a:ext>
            </a:extLst>
          </p:cNvPr>
          <p:cNvSpPr>
            <a:spLocks noGrp="1"/>
          </p:cNvSpPr>
          <p:nvPr>
            <p:ph type="dt" sz="half" idx="10"/>
          </p:nvPr>
        </p:nvSpPr>
        <p:spPr/>
        <p:txBody>
          <a:bodyPr/>
          <a:lstStyle/>
          <a:p>
            <a:fld id="{B47817E1-D5FA-7345-8F24-509C4FB0BEBA}" type="datetimeFigureOut">
              <a:rPr lang="en-GB" smtClean="0"/>
              <a:t>20/11/2019</a:t>
            </a:fld>
            <a:endParaRPr lang="en-GB"/>
          </a:p>
        </p:txBody>
      </p:sp>
      <p:sp>
        <p:nvSpPr>
          <p:cNvPr id="6" name="Footer Placeholder 5">
            <a:extLst>
              <a:ext uri="{FF2B5EF4-FFF2-40B4-BE49-F238E27FC236}">
                <a16:creationId xmlns:a16="http://schemas.microsoft.com/office/drawing/2014/main" id="{4CA454CD-3186-D54A-ACE7-D1E63C6A6B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3DCEB2-4AAF-5946-B645-45645BE27D46}"/>
              </a:ext>
            </a:extLst>
          </p:cNvPr>
          <p:cNvSpPr>
            <a:spLocks noGrp="1"/>
          </p:cNvSpPr>
          <p:nvPr>
            <p:ph type="sldNum" sz="quarter" idx="12"/>
          </p:nvPr>
        </p:nvSpPr>
        <p:spPr/>
        <p:txBody>
          <a:bodyPr/>
          <a:lstStyle/>
          <a:p>
            <a:fld id="{11D65D55-D75C-8C44-A032-E30D979AAD6A}" type="slidenum">
              <a:rPr lang="en-GB" smtClean="0"/>
              <a:t>‹N°›</a:t>
            </a:fld>
            <a:endParaRPr lang="en-GB"/>
          </a:p>
        </p:txBody>
      </p:sp>
    </p:spTree>
    <p:extLst>
      <p:ext uri="{BB962C8B-B14F-4D97-AF65-F5344CB8AC3E}">
        <p14:creationId xmlns:p14="http://schemas.microsoft.com/office/powerpoint/2010/main" val="2058118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6BE60A-7C43-D04C-B986-0C495C8838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C0B67E6-B72A-EE49-BD0C-F6FED7F26E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541F8BA-1A4E-584A-959E-7BB250E006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7817E1-D5FA-7345-8F24-509C4FB0BEBA}" type="datetimeFigureOut">
              <a:rPr lang="en-GB" smtClean="0"/>
              <a:t>20/11/2019</a:t>
            </a:fld>
            <a:endParaRPr lang="en-GB"/>
          </a:p>
        </p:txBody>
      </p:sp>
      <p:sp>
        <p:nvSpPr>
          <p:cNvPr id="5" name="Footer Placeholder 4">
            <a:extLst>
              <a:ext uri="{FF2B5EF4-FFF2-40B4-BE49-F238E27FC236}">
                <a16:creationId xmlns:a16="http://schemas.microsoft.com/office/drawing/2014/main" id="{C0C1AE60-19F7-3C44-A04D-B9BC0F7C58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EDCF31D-2E70-3E44-A048-D6D1F5C3CA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D65D55-D75C-8C44-A032-E30D979AAD6A}" type="slidenum">
              <a:rPr lang="en-GB" smtClean="0"/>
              <a:t>‹N°›</a:t>
            </a:fld>
            <a:endParaRPr lang="en-GB"/>
          </a:p>
        </p:txBody>
      </p:sp>
    </p:spTree>
    <p:extLst>
      <p:ext uri="{BB962C8B-B14F-4D97-AF65-F5344CB8AC3E}">
        <p14:creationId xmlns:p14="http://schemas.microsoft.com/office/powerpoint/2010/main" val="1097314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E9F814-87E2-F146-B7A7-7E2336A50D5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E2037F-05C1-BE45-B266-7EBF38D7E1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E7FAC6-AE9A-614C-9063-D855E02CBB1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BE6532B-539A-4B53-BC8F-F27F456F3BB0}" type="datetime1">
              <a:rPr lang="en-GB" smtClean="0"/>
              <a:t>20/11/2019</a:t>
            </a:fld>
            <a:endParaRPr lang="en-GB"/>
          </a:p>
        </p:txBody>
      </p:sp>
      <p:sp>
        <p:nvSpPr>
          <p:cNvPr id="5" name="Footer Placeholder 4">
            <a:extLst>
              <a:ext uri="{FF2B5EF4-FFF2-40B4-BE49-F238E27FC236}">
                <a16:creationId xmlns:a16="http://schemas.microsoft.com/office/drawing/2014/main" id="{42ED8D81-65A6-0B43-AF1A-482FE792AF0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30029A-72C1-C44E-8C4E-A0A11116262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6AE2590-F4AA-0D41-8CBE-8C1CB007698E}" type="slidenum">
              <a:rPr lang="en-GB" smtClean="0"/>
              <a:t>‹N°›</a:t>
            </a:fld>
            <a:endParaRPr lang="en-GB"/>
          </a:p>
        </p:txBody>
      </p:sp>
    </p:spTree>
    <p:extLst>
      <p:ext uri="{BB962C8B-B14F-4D97-AF65-F5344CB8AC3E}">
        <p14:creationId xmlns:p14="http://schemas.microsoft.com/office/powerpoint/2010/main" val="2877669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FA4384C-2F9C-204D-8A0B-A249E4C1182B}"/>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4" name="Title 3">
            <a:extLst>
              <a:ext uri="{FF2B5EF4-FFF2-40B4-BE49-F238E27FC236}">
                <a16:creationId xmlns:a16="http://schemas.microsoft.com/office/drawing/2014/main" id="{9F48EDBD-8C95-FC4B-A182-E7A121098634}"/>
              </a:ext>
            </a:extLst>
          </p:cNvPr>
          <p:cNvSpPr>
            <a:spLocks noGrp="1"/>
          </p:cNvSpPr>
          <p:nvPr>
            <p:ph type="title"/>
          </p:nvPr>
        </p:nvSpPr>
        <p:spPr>
          <a:xfrm>
            <a:off x="838201" y="1065862"/>
            <a:ext cx="3313164" cy="4726276"/>
          </a:xfrm>
        </p:spPr>
        <p:txBody>
          <a:bodyPr>
            <a:normAutofit/>
          </a:bodyPr>
          <a:lstStyle/>
          <a:p>
            <a:pPr algn="r"/>
            <a:r>
              <a:rPr lang="en-GB" sz="4000" dirty="0">
                <a:solidFill>
                  <a:srgbClr val="FFFFFF"/>
                </a:solidFill>
              </a:rPr>
              <a:t>E</a:t>
            </a:r>
            <a:r>
              <a:rPr lang="fr-FR" sz="4000" dirty="0">
                <a:solidFill>
                  <a:srgbClr val="FFFFFF"/>
                </a:solidFill>
              </a:rPr>
              <a:t>LEVATING COMPANY CULTURE </a:t>
            </a:r>
            <a:endParaRPr lang="en-GB" sz="4000" dirty="0">
              <a:solidFill>
                <a:srgbClr val="FFFFFF"/>
              </a:solidFill>
            </a:endParaRP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574FC5AA-8415-C347-89C5-C9F9E4746A4E}"/>
              </a:ext>
            </a:extLst>
          </p:cNvPr>
          <p:cNvSpPr>
            <a:spLocks noGrp="1"/>
          </p:cNvSpPr>
          <p:nvPr>
            <p:ph idx="1"/>
          </p:nvPr>
        </p:nvSpPr>
        <p:spPr>
          <a:xfrm>
            <a:off x="5155379" y="1065862"/>
            <a:ext cx="5744685" cy="4726276"/>
          </a:xfrm>
        </p:spPr>
        <p:txBody>
          <a:bodyPr anchor="ctr">
            <a:noAutofit/>
          </a:bodyPr>
          <a:lstStyle/>
          <a:p>
            <a:pPr marL="0" indent="0">
              <a:buNone/>
            </a:pPr>
            <a:r>
              <a:rPr lang="en-US" sz="1800" dirty="0"/>
              <a:t>Piergiorgio Pepe, ETHICS member, Quantum Ethics, Sciences Po</a:t>
            </a:r>
          </a:p>
          <a:p>
            <a:pPr marL="0" indent="0">
              <a:buNone/>
            </a:pPr>
            <a:r>
              <a:rPr lang="en-US" sz="1800" dirty="0"/>
              <a:t>ETHICS General Assembly 2019</a:t>
            </a:r>
          </a:p>
          <a:p>
            <a:pPr marL="0" indent="0">
              <a:buNone/>
            </a:pPr>
            <a:r>
              <a:rPr lang="en-US" sz="1800" dirty="0"/>
              <a:t>DAY 1 – Wednesday 20th November 2019</a:t>
            </a:r>
            <a:endParaRPr lang="en-US" sz="2000" dirty="0"/>
          </a:p>
        </p:txBody>
      </p:sp>
    </p:spTree>
    <p:extLst>
      <p:ext uri="{BB962C8B-B14F-4D97-AF65-F5344CB8AC3E}">
        <p14:creationId xmlns:p14="http://schemas.microsoft.com/office/powerpoint/2010/main" val="316157907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6D0D3-533C-7241-9819-02E3DAAE5501}"/>
              </a:ext>
            </a:extLst>
          </p:cNvPr>
          <p:cNvSpPr>
            <a:spLocks noGrp="1"/>
          </p:cNvSpPr>
          <p:nvPr>
            <p:ph type="title"/>
          </p:nvPr>
        </p:nvSpPr>
        <p:spPr>
          <a:xfrm>
            <a:off x="4965430" y="629268"/>
            <a:ext cx="6586491" cy="1286160"/>
          </a:xfrm>
        </p:spPr>
        <p:txBody>
          <a:bodyPr anchor="b">
            <a:normAutofit/>
          </a:bodyPr>
          <a:lstStyle/>
          <a:p>
            <a:r>
              <a:rPr lang="en-GB" dirty="0"/>
              <a:t>Morocco</a:t>
            </a:r>
          </a:p>
        </p:txBody>
      </p:sp>
      <p:pic>
        <p:nvPicPr>
          <p:cNvPr id="6" name="Picture 5">
            <a:extLst>
              <a:ext uri="{FF2B5EF4-FFF2-40B4-BE49-F238E27FC236}">
                <a16:creationId xmlns:a16="http://schemas.microsoft.com/office/drawing/2014/main" id="{2C1340EE-50D5-4C45-BBFA-3E910FFCCB3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28"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98D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BE783B7-FD62-EF42-97B2-89B5EA45A4A8}"/>
              </a:ext>
            </a:extLst>
          </p:cNvPr>
          <p:cNvSpPr>
            <a:spLocks noGrp="1"/>
          </p:cNvSpPr>
          <p:nvPr>
            <p:ph idx="1"/>
          </p:nvPr>
        </p:nvSpPr>
        <p:spPr>
          <a:xfrm>
            <a:off x="4965431" y="2438400"/>
            <a:ext cx="6586489" cy="3785419"/>
          </a:xfrm>
        </p:spPr>
        <p:txBody>
          <a:bodyPr>
            <a:normAutofit/>
          </a:bodyPr>
          <a:lstStyle/>
          <a:p>
            <a:r>
              <a:rPr lang="en-US" sz="2000" dirty="0"/>
              <a:t>From 2006 to 2010, a Senior Officer in Morocco and a Sales Manager in Germany engaged in a scheme to pay bribes to a Moroccan official. Numerous red flags were overlooked including that payments were backdated and had no relevance to the Moroccan business. </a:t>
            </a:r>
          </a:p>
          <a:p>
            <a:r>
              <a:rPr lang="en-US" sz="2000" dirty="0"/>
              <a:t>In May 2013, Fresenius HQ received an anonymous complaint about improper payments related to military hospitals. Fresenius did not initiate an investigation until 8 months later. </a:t>
            </a:r>
          </a:p>
          <a:p>
            <a:r>
              <a:rPr lang="en-US" sz="2000" dirty="0"/>
              <a:t>After receiving preservation notices in 2014, some managers destroyed records and deleted files. </a:t>
            </a:r>
          </a:p>
          <a:p>
            <a:endParaRPr lang="en-US" sz="2000" dirty="0"/>
          </a:p>
          <a:p>
            <a:endParaRPr lang="en-US" sz="2000" dirty="0"/>
          </a:p>
        </p:txBody>
      </p:sp>
    </p:spTree>
    <p:extLst>
      <p:ext uri="{BB962C8B-B14F-4D97-AF65-F5344CB8AC3E}">
        <p14:creationId xmlns:p14="http://schemas.microsoft.com/office/powerpoint/2010/main" val="12011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view of a city&#10;&#10;Description automatically generated">
            <a:extLst>
              <a:ext uri="{FF2B5EF4-FFF2-40B4-BE49-F238E27FC236}">
                <a16:creationId xmlns:a16="http://schemas.microsoft.com/office/drawing/2014/main" id="{AA177293-2941-934C-98A4-FA02CBCFA753}"/>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89761735-2839-474C-AB50-B3D99BE98812}"/>
              </a:ext>
            </a:extLst>
          </p:cNvPr>
          <p:cNvSpPr>
            <a:spLocks noGrp="1"/>
          </p:cNvSpPr>
          <p:nvPr>
            <p:ph type="title"/>
          </p:nvPr>
        </p:nvSpPr>
        <p:spPr>
          <a:xfrm>
            <a:off x="838200" y="365125"/>
            <a:ext cx="10515600" cy="1325563"/>
          </a:xfrm>
        </p:spPr>
        <p:txBody>
          <a:bodyPr>
            <a:normAutofit/>
          </a:bodyPr>
          <a:lstStyle/>
          <a:p>
            <a:r>
              <a:rPr lang="en-GB">
                <a:solidFill>
                  <a:srgbClr val="FFFFFF"/>
                </a:solidFill>
              </a:rPr>
              <a:t>Angola</a:t>
            </a:r>
          </a:p>
        </p:txBody>
      </p:sp>
      <p:sp>
        <p:nvSpPr>
          <p:cNvPr id="3" name="Content Placeholder 2">
            <a:extLst>
              <a:ext uri="{FF2B5EF4-FFF2-40B4-BE49-F238E27FC236}">
                <a16:creationId xmlns:a16="http://schemas.microsoft.com/office/drawing/2014/main" id="{CCEA49E4-4C4B-B94F-9B12-51A3E1EBF04B}"/>
              </a:ext>
            </a:extLst>
          </p:cNvPr>
          <p:cNvSpPr>
            <a:spLocks noGrp="1"/>
          </p:cNvSpPr>
          <p:nvPr>
            <p:ph idx="1"/>
          </p:nvPr>
        </p:nvSpPr>
        <p:spPr>
          <a:xfrm>
            <a:off x="838200" y="1825625"/>
            <a:ext cx="10515600" cy="4351338"/>
          </a:xfrm>
        </p:spPr>
        <p:txBody>
          <a:bodyPr>
            <a:normAutofit/>
          </a:bodyPr>
          <a:lstStyle/>
          <a:p>
            <a:r>
              <a:rPr lang="en-US" sz="2000" dirty="0">
                <a:solidFill>
                  <a:srgbClr val="FFFFFF"/>
                </a:solidFill>
              </a:rPr>
              <a:t>In 2011, Fresenius Angola executed a share transfer to Angolan HCPs, including military officials, signed by Fresenius senior Legal and Compliance and a Board of Management member. </a:t>
            </a:r>
          </a:p>
          <a:p>
            <a:r>
              <a:rPr lang="en-US" sz="2000" dirty="0">
                <a:solidFill>
                  <a:srgbClr val="FFFFFF"/>
                </a:solidFill>
              </a:rPr>
              <a:t>In January 2012, the shares were transferred to the officials without their having paid anything in exchange and without any due diligence conducted on the transaction. </a:t>
            </a:r>
          </a:p>
          <a:p>
            <a:r>
              <a:rPr lang="en-US" sz="2000" dirty="0">
                <a:solidFill>
                  <a:srgbClr val="FFFFFF"/>
                </a:solidFill>
              </a:rPr>
              <a:t>In June 2012, an audit report found that “overall controls are not functioning”. </a:t>
            </a:r>
          </a:p>
          <a:p>
            <a:r>
              <a:rPr lang="en-US" sz="2000" dirty="0">
                <a:solidFill>
                  <a:srgbClr val="FFFFFF"/>
                </a:solidFill>
              </a:rPr>
              <a:t>In late 2012 Legal and Compliance asked to freeze all payments to the Distributor. Fresenius continued to accrue an additional $900K on its books for services never rendered, but ultimately was prevented from making the payment. </a:t>
            </a:r>
          </a:p>
          <a:p>
            <a:r>
              <a:rPr lang="en-US" sz="2000" dirty="0">
                <a:solidFill>
                  <a:srgbClr val="FFFFFF"/>
                </a:solidFill>
              </a:rPr>
              <a:t>Fresenius Portugal misled the audit team when they tried to determine if additional relationships with the Angolan Distributor existed. </a:t>
            </a:r>
          </a:p>
          <a:p>
            <a:r>
              <a:rPr lang="en-US" sz="2000" dirty="0">
                <a:solidFill>
                  <a:srgbClr val="FFFFFF"/>
                </a:solidFill>
              </a:rPr>
              <a:t>It took until end 2013 for Legal and Compliance to review the relationship with the military officials. Legal and Compliance ultimately concluded in December 2013 that these facts raised “a serious issue”.</a:t>
            </a:r>
          </a:p>
        </p:txBody>
      </p:sp>
    </p:spTree>
    <p:extLst>
      <p:ext uri="{BB962C8B-B14F-4D97-AF65-F5344CB8AC3E}">
        <p14:creationId xmlns:p14="http://schemas.microsoft.com/office/powerpoint/2010/main" val="39478957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oat is docked next to a body of water&#10;&#10;Description automatically generated">
            <a:extLst>
              <a:ext uri="{FF2B5EF4-FFF2-40B4-BE49-F238E27FC236}">
                <a16:creationId xmlns:a16="http://schemas.microsoft.com/office/drawing/2014/main" id="{5B021030-6F72-6449-8860-50DAD6FACE1F}"/>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2172A304-2EE4-EF48-848A-C70AFBEB47FB}"/>
              </a:ext>
            </a:extLst>
          </p:cNvPr>
          <p:cNvSpPr>
            <a:spLocks noGrp="1"/>
          </p:cNvSpPr>
          <p:nvPr>
            <p:ph type="title"/>
          </p:nvPr>
        </p:nvSpPr>
        <p:spPr>
          <a:xfrm>
            <a:off x="838201" y="1065862"/>
            <a:ext cx="3313164" cy="4726276"/>
          </a:xfrm>
        </p:spPr>
        <p:txBody>
          <a:bodyPr>
            <a:normAutofit/>
          </a:bodyPr>
          <a:lstStyle/>
          <a:p>
            <a:pPr algn="r"/>
            <a:r>
              <a:rPr lang="en-GB" sz="4000" dirty="0">
                <a:solidFill>
                  <a:srgbClr val="FFFFFF"/>
                </a:solidFill>
              </a:rPr>
              <a:t>Spain: </a:t>
            </a:r>
            <a:br>
              <a:rPr lang="en-GB" sz="4000" dirty="0">
                <a:solidFill>
                  <a:srgbClr val="FFFFFF"/>
                </a:solidFill>
              </a:rPr>
            </a:br>
            <a:r>
              <a:rPr lang="en-GB" sz="4000" dirty="0">
                <a:solidFill>
                  <a:srgbClr val="FFFFFF"/>
                </a:solidFill>
              </a:rPr>
              <a:t>Audit Ignored </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61C8545-43F0-D747-AD15-9A94F410355E}"/>
              </a:ext>
            </a:extLst>
          </p:cNvPr>
          <p:cNvSpPr>
            <a:spLocks noGrp="1"/>
          </p:cNvSpPr>
          <p:nvPr>
            <p:ph idx="1"/>
          </p:nvPr>
        </p:nvSpPr>
        <p:spPr>
          <a:xfrm>
            <a:off x="5155379" y="1065862"/>
            <a:ext cx="5744685" cy="4726276"/>
          </a:xfrm>
        </p:spPr>
        <p:txBody>
          <a:bodyPr anchor="ctr">
            <a:normAutofit/>
          </a:bodyPr>
          <a:lstStyle/>
          <a:p>
            <a:r>
              <a:rPr lang="en-GB" sz="2000" dirty="0">
                <a:solidFill>
                  <a:srgbClr val="FFFFFF"/>
                </a:solidFill>
              </a:rPr>
              <a:t>In 2010, Fresenius Internal Audit found that Fresenius Spain failed to comply with the company’s policy concerning dealings with foreign officials. </a:t>
            </a:r>
          </a:p>
          <a:p>
            <a:r>
              <a:rPr lang="en-GB" sz="2000" dirty="0">
                <a:solidFill>
                  <a:srgbClr val="FFFFFF"/>
                </a:solidFill>
              </a:rPr>
              <a:t>In 2014, another Internal Audit report, sent to the same recipients as the 2010 report and the entire Management Board, raised significant red flags about Fresenius Spain’s payments to public officials, including a lack of documentation for payments related to gifts, donations, sponsorships, commissions, and consultancy payments. </a:t>
            </a:r>
          </a:p>
          <a:p>
            <a:r>
              <a:rPr lang="en-GB" sz="2000" dirty="0">
                <a:solidFill>
                  <a:srgbClr val="FFFFFF"/>
                </a:solidFill>
              </a:rPr>
              <a:t>The payments to doctors continued until 2015. </a:t>
            </a:r>
          </a:p>
        </p:txBody>
      </p:sp>
    </p:spTree>
    <p:extLst>
      <p:ext uri="{BB962C8B-B14F-4D97-AF65-F5344CB8AC3E}">
        <p14:creationId xmlns:p14="http://schemas.microsoft.com/office/powerpoint/2010/main" val="16695951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1DABC0-B119-0940-AA79-627D7CB226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9D59E538-CF78-CA46-AE53-63E7A46BC909}"/>
              </a:ext>
            </a:extLst>
          </p:cNvPr>
          <p:cNvSpPr>
            <a:spLocks noGrp="1"/>
          </p:cNvSpPr>
          <p:nvPr>
            <p:ph type="title"/>
          </p:nvPr>
        </p:nvSpPr>
        <p:spPr>
          <a:xfrm>
            <a:off x="709448" y="1913950"/>
            <a:ext cx="4204137" cy="1342754"/>
          </a:xfrm>
        </p:spPr>
        <p:txBody>
          <a:bodyPr>
            <a:normAutofit/>
          </a:bodyPr>
          <a:lstStyle/>
          <a:p>
            <a:pPr algn="ctr"/>
            <a:r>
              <a:rPr lang="en-GB" sz="3600"/>
              <a:t>Mexico</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132714E-284D-5449-95AB-CE2D2D4E6EC5}"/>
              </a:ext>
            </a:extLst>
          </p:cNvPr>
          <p:cNvSpPr>
            <a:spLocks noGrp="1"/>
          </p:cNvSpPr>
          <p:nvPr>
            <p:ph idx="1"/>
          </p:nvPr>
        </p:nvSpPr>
        <p:spPr>
          <a:xfrm>
            <a:off x="525516" y="3417573"/>
            <a:ext cx="4593021" cy="2619839"/>
          </a:xfrm>
        </p:spPr>
        <p:txBody>
          <a:bodyPr anchor="ctr">
            <a:normAutofit lnSpcReduction="10000"/>
          </a:bodyPr>
          <a:lstStyle/>
          <a:p>
            <a:pPr marL="0" indent="0">
              <a:buNone/>
            </a:pPr>
            <a:r>
              <a:rPr lang="en-GB" sz="2000" dirty="0"/>
              <a:t>An audit report found several issues, including insufficient evidence that a Mexican distributor rendered proper services, the contract was signed a year after services were supposedly rendered, and monetary payments were made retroactively. </a:t>
            </a:r>
          </a:p>
          <a:p>
            <a:pPr marL="0" indent="0">
              <a:buNone/>
            </a:pPr>
            <a:r>
              <a:rPr lang="en-GB" sz="2000" dirty="0"/>
              <a:t>Unclear if the report was promptly followed up.</a:t>
            </a:r>
          </a:p>
        </p:txBody>
      </p:sp>
    </p:spTree>
    <p:extLst>
      <p:ext uri="{BB962C8B-B14F-4D97-AF65-F5344CB8AC3E}">
        <p14:creationId xmlns:p14="http://schemas.microsoft.com/office/powerpoint/2010/main" val="2948585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D14B5A-5342-9D40-BB1E-CA948C459210}"/>
              </a:ext>
            </a:extLst>
          </p:cNvPr>
          <p:cNvPicPr>
            <a:picLocks noChangeAspect="1"/>
          </p:cNvPicPr>
          <p:nvPr/>
        </p:nvPicPr>
        <p:blipFill rotWithShape="1">
          <a:blip r:embed="rId2" cstate="screen">
            <a:alphaModFix amt="36000"/>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D193E7-2178-9748-A6BC-BC1EAE468727}"/>
              </a:ext>
            </a:extLst>
          </p:cNvPr>
          <p:cNvSpPr>
            <a:spLocks noGrp="1"/>
          </p:cNvSpPr>
          <p:nvPr>
            <p:ph type="title"/>
          </p:nvPr>
        </p:nvSpPr>
        <p:spPr>
          <a:xfrm>
            <a:off x="838200" y="365127"/>
            <a:ext cx="10515600" cy="1325563"/>
          </a:xfrm>
        </p:spPr>
        <p:txBody>
          <a:bodyPr/>
          <a:lstStyle/>
          <a:p>
            <a:pPr algn="ctr"/>
            <a:r>
              <a:rPr lang="en-GB" dirty="0">
                <a:solidFill>
                  <a:schemeClr val="bg1"/>
                </a:solidFill>
              </a:rPr>
              <a:t>A Potential Root Cause Analysis</a:t>
            </a:r>
          </a:p>
        </p:txBody>
      </p:sp>
      <p:sp>
        <p:nvSpPr>
          <p:cNvPr id="3" name="Content Placeholder 2">
            <a:extLst>
              <a:ext uri="{FF2B5EF4-FFF2-40B4-BE49-F238E27FC236}">
                <a16:creationId xmlns:a16="http://schemas.microsoft.com/office/drawing/2014/main" id="{23D859C1-2F7F-FA4E-965C-9585A301F4B0}"/>
              </a:ext>
            </a:extLst>
          </p:cNvPr>
          <p:cNvSpPr>
            <a:spLocks noGrp="1"/>
          </p:cNvSpPr>
          <p:nvPr>
            <p:ph idx="1"/>
          </p:nvPr>
        </p:nvSpPr>
        <p:spPr>
          <a:xfrm>
            <a:off x="838200" y="1825625"/>
            <a:ext cx="10515600" cy="4351338"/>
          </a:xfrm>
        </p:spPr>
        <p:txBody>
          <a:bodyPr>
            <a:normAutofit/>
          </a:bodyPr>
          <a:lstStyle/>
          <a:p>
            <a:pPr fontAlgn="base"/>
            <a:endParaRPr lang="en-GB" dirty="0"/>
          </a:p>
          <a:p>
            <a:pPr marL="0" indent="0">
              <a:buNone/>
            </a:pPr>
            <a:endParaRPr lang="en-GB" dirty="0"/>
          </a:p>
        </p:txBody>
      </p:sp>
      <p:sp>
        <p:nvSpPr>
          <p:cNvPr id="5" name="Oval 4">
            <a:extLst>
              <a:ext uri="{FF2B5EF4-FFF2-40B4-BE49-F238E27FC236}">
                <a16:creationId xmlns:a16="http://schemas.microsoft.com/office/drawing/2014/main" id="{672F31C8-CD72-5847-A46D-54258CB64B2E}"/>
              </a:ext>
            </a:extLst>
          </p:cNvPr>
          <p:cNvSpPr/>
          <p:nvPr/>
        </p:nvSpPr>
        <p:spPr>
          <a:xfrm>
            <a:off x="343562" y="2055815"/>
            <a:ext cx="3027381" cy="3057691"/>
          </a:xfrm>
          <a:prstGeom prst="ellipse">
            <a:avLst/>
          </a:prstGeom>
          <a:solidFill>
            <a:schemeClr val="accent6">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Despite red flags since the early 2000s, Fresenius devoted insufficient resources to compliance /</a:t>
            </a:r>
            <a:r>
              <a:rPr lang="en-GB" dirty="0">
                <a:solidFill>
                  <a:schemeClr val="bg1"/>
                </a:solidFill>
              </a:rPr>
              <a:t> “prioritized profits over compliance”</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2" name="Oval 11">
            <a:extLst>
              <a:ext uri="{FF2B5EF4-FFF2-40B4-BE49-F238E27FC236}">
                <a16:creationId xmlns:a16="http://schemas.microsoft.com/office/drawing/2014/main" id="{B34378EF-4277-B54F-B547-F5583AC4E465}"/>
              </a:ext>
            </a:extLst>
          </p:cNvPr>
          <p:cNvSpPr/>
          <p:nvPr/>
        </p:nvSpPr>
        <p:spPr>
          <a:xfrm>
            <a:off x="2995056" y="2055815"/>
            <a:ext cx="3027381" cy="3057691"/>
          </a:xfrm>
          <a:prstGeom prst="ellipse">
            <a:avLst/>
          </a:prstGeom>
          <a:solidFill>
            <a:schemeClr val="accent4">
              <a:lumMod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GB" dirty="0">
                <a:solidFill>
                  <a:prstClr val="white"/>
                </a:solidFill>
                <a:latin typeface="Calibri" panose="020F0502020204030204"/>
              </a:rPr>
              <a:t>W</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hen Compliance or other control functions detected potential issues they were ignored, delayed, mislead</a:t>
            </a:r>
          </a:p>
        </p:txBody>
      </p:sp>
      <p:sp>
        <p:nvSpPr>
          <p:cNvPr id="15" name="Oval 14">
            <a:extLst>
              <a:ext uri="{FF2B5EF4-FFF2-40B4-BE49-F238E27FC236}">
                <a16:creationId xmlns:a16="http://schemas.microsoft.com/office/drawing/2014/main" id="{18105D70-3C36-C04C-A457-516A00DAE7D0}"/>
              </a:ext>
            </a:extLst>
          </p:cNvPr>
          <p:cNvSpPr/>
          <p:nvPr/>
        </p:nvSpPr>
        <p:spPr>
          <a:xfrm>
            <a:off x="8445172" y="2055815"/>
            <a:ext cx="3027381" cy="3057691"/>
          </a:xfrm>
          <a:prstGeom prst="ellipse">
            <a:avLst/>
          </a:prstGeom>
          <a:solidFill>
            <a:schemeClr val="accent3">
              <a:lumMod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GB" dirty="0">
                <a:solidFill>
                  <a:prstClr val="white"/>
                </a:solidFill>
                <a:latin typeface="Calibri" panose="020F0502020204030204"/>
              </a:rPr>
              <a:t>S</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enior</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management actively engaged in corruption and directed employees to destroy records of the misconduct /</a:t>
            </a:r>
            <a:r>
              <a:rPr kumimoji="0" lang="en-GB" sz="1800" b="0" i="0" u="none" strike="noStrike" kern="1200" cap="none" spc="0" normalizeH="0" noProof="0" dirty="0">
                <a:ln>
                  <a:noFill/>
                </a:ln>
                <a:solidFill>
                  <a:prstClr val="white"/>
                </a:solidFill>
                <a:effectLst/>
                <a:uLnTx/>
                <a:uFillTx/>
                <a:latin typeface="Calibri" panose="020F0502020204030204"/>
                <a:ea typeface="+mn-ea"/>
                <a:cs typeface="+mn-cs"/>
              </a:rPr>
              <a:t> conceal facts</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C12ECF98-31DD-AB49-A089-5BEF0FE695FD}"/>
              </a:ext>
            </a:extLst>
          </p:cNvPr>
          <p:cNvSpPr/>
          <p:nvPr/>
        </p:nvSpPr>
        <p:spPr>
          <a:xfrm>
            <a:off x="5793678" y="2055815"/>
            <a:ext cx="3027381" cy="3057691"/>
          </a:xfrm>
          <a:prstGeom prst="ellipse">
            <a:avLst/>
          </a:prstGeom>
          <a:solidFill>
            <a:srgbClr val="5C3332">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Compliance or other control functions seemed</a:t>
            </a:r>
            <a:r>
              <a:rPr kumimoji="0" lang="en-GB" sz="1800" b="0" i="0" u="none" strike="noStrike" kern="1200" cap="none" spc="0" normalizeH="0" noProof="0" dirty="0">
                <a:ln>
                  <a:noFill/>
                </a:ln>
                <a:solidFill>
                  <a:prstClr val="white"/>
                </a:solidFill>
                <a:effectLst/>
                <a:uLnTx/>
                <a:uFillTx/>
                <a:latin typeface="Calibri" panose="020F0502020204030204"/>
                <a:ea typeface="+mn-ea"/>
                <a:cs typeface="+mn-cs"/>
              </a:rPr>
              <a:t> to detect issues late, when detected at all</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16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5" grpId="0" animBg="1"/>
      <p:bldP spid="15" grpId="1"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A5F0D1-691C-6340-B782-65E90F1A86A3}"/>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E7656907-7025-3348-B2E8-B08499898FE4}"/>
              </a:ext>
            </a:extLst>
          </p:cNvPr>
          <p:cNvSpPr>
            <a:spLocks noGrp="1"/>
          </p:cNvSpPr>
          <p:nvPr>
            <p:ph type="title"/>
          </p:nvPr>
        </p:nvSpPr>
        <p:spPr>
          <a:xfrm>
            <a:off x="838201" y="1065862"/>
            <a:ext cx="3313164" cy="4726276"/>
          </a:xfrm>
        </p:spPr>
        <p:txBody>
          <a:bodyPr>
            <a:normAutofit/>
          </a:bodyPr>
          <a:lstStyle/>
          <a:p>
            <a:pPr algn="r"/>
            <a:r>
              <a:rPr lang="en-GB" sz="4000" dirty="0">
                <a:solidFill>
                  <a:srgbClr val="FFFFFF"/>
                </a:solidFill>
              </a:rPr>
              <a:t>Conclusions</a:t>
            </a:r>
          </a:p>
        </p:txBody>
      </p:sp>
      <p:cxnSp>
        <p:nvCxnSpPr>
          <p:cNvPr id="14" name="Straight Connector 13">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F1AAE7F-A592-E74A-A056-F5261732F361}"/>
              </a:ext>
            </a:extLst>
          </p:cNvPr>
          <p:cNvSpPr>
            <a:spLocks noGrp="1"/>
          </p:cNvSpPr>
          <p:nvPr>
            <p:ph idx="1"/>
          </p:nvPr>
        </p:nvSpPr>
        <p:spPr>
          <a:xfrm>
            <a:off x="5155379" y="1065862"/>
            <a:ext cx="5744685" cy="4726276"/>
          </a:xfrm>
        </p:spPr>
        <p:txBody>
          <a:bodyPr anchor="ctr">
            <a:noAutofit/>
          </a:bodyPr>
          <a:lstStyle/>
          <a:p>
            <a:endParaRPr lang="en-GB" sz="2000" dirty="0">
              <a:solidFill>
                <a:srgbClr val="FFFFFF"/>
              </a:solidFill>
            </a:endParaRPr>
          </a:p>
          <a:p>
            <a:r>
              <a:rPr lang="en-GB" sz="2000" dirty="0">
                <a:solidFill>
                  <a:srgbClr val="FFFFFF"/>
                </a:solidFill>
              </a:rPr>
              <a:t>An inappropriate company culture can be the main source of compliance and ethics failure</a:t>
            </a:r>
          </a:p>
          <a:p>
            <a:r>
              <a:rPr lang="en-GB" sz="2000" dirty="0">
                <a:solidFill>
                  <a:srgbClr val="FFFFFF"/>
                </a:solidFill>
              </a:rPr>
              <a:t>What, as Ethics &amp; Compliance professionals, can we do to change and elevate a company culture? How can we do it?</a:t>
            </a:r>
          </a:p>
          <a:p>
            <a:r>
              <a:rPr lang="en-GB" sz="2000" dirty="0">
                <a:solidFill>
                  <a:srgbClr val="FFFFFF"/>
                </a:solidFill>
              </a:rPr>
              <a:t>What shall we do in situations where we are not provided enough resources, where we are ignored, where there is no cooperation, where things are hidden from us, where we are still considered an approval function at the end of the corridor?</a:t>
            </a:r>
          </a:p>
          <a:p>
            <a:r>
              <a:rPr lang="en-GB" sz="2000" dirty="0">
                <a:solidFill>
                  <a:srgbClr val="FFFFFF"/>
                </a:solidFill>
              </a:rPr>
              <a:t>What duties do we have in relation to these situations? Escalate, speak up, leave?</a:t>
            </a:r>
          </a:p>
          <a:p>
            <a:r>
              <a:rPr lang="en-GB" sz="2000" dirty="0">
                <a:solidFill>
                  <a:srgbClr val="FFFFFF"/>
                </a:solidFill>
              </a:rPr>
              <a:t>What is our duty to identify issues and act upon them, no matter what and what is our accountability for failing?</a:t>
            </a:r>
          </a:p>
          <a:p>
            <a:r>
              <a:rPr lang="en-GB" sz="2000" dirty="0">
                <a:solidFill>
                  <a:srgbClr val="FFFFFF"/>
                </a:solidFill>
              </a:rPr>
              <a:t>Hopefully, these two days together will provide some productive ideas </a:t>
            </a:r>
            <a:r>
              <a:rPr lang="en-GB" sz="2000">
                <a:solidFill>
                  <a:srgbClr val="FFFFFF"/>
                </a:solidFill>
              </a:rPr>
              <a:t>on these </a:t>
            </a:r>
            <a:r>
              <a:rPr lang="en-GB" sz="2000" dirty="0">
                <a:solidFill>
                  <a:srgbClr val="FFFFFF"/>
                </a:solidFill>
              </a:rPr>
              <a:t>crucial topics.</a:t>
            </a:r>
          </a:p>
        </p:txBody>
      </p:sp>
    </p:spTree>
    <p:extLst>
      <p:ext uri="{BB962C8B-B14F-4D97-AF65-F5344CB8AC3E}">
        <p14:creationId xmlns:p14="http://schemas.microsoft.com/office/powerpoint/2010/main" val="36900116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A5F0D1-691C-6340-B782-65E90F1A86A3}"/>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E7656907-7025-3348-B2E8-B08499898FE4}"/>
              </a:ext>
            </a:extLst>
          </p:cNvPr>
          <p:cNvSpPr>
            <a:spLocks noGrp="1"/>
          </p:cNvSpPr>
          <p:nvPr>
            <p:ph type="title"/>
          </p:nvPr>
        </p:nvSpPr>
        <p:spPr>
          <a:xfrm>
            <a:off x="838201" y="1065862"/>
            <a:ext cx="3313164" cy="4726276"/>
          </a:xfrm>
        </p:spPr>
        <p:txBody>
          <a:bodyPr>
            <a:normAutofit/>
          </a:bodyPr>
          <a:lstStyle/>
          <a:p>
            <a:pPr algn="r"/>
            <a:r>
              <a:rPr lang="en-GB" sz="4000" dirty="0">
                <a:solidFill>
                  <a:srgbClr val="FFFFFF"/>
                </a:solidFill>
              </a:rPr>
              <a:t>Thank you!</a:t>
            </a:r>
          </a:p>
        </p:txBody>
      </p:sp>
      <p:cxnSp>
        <p:nvCxnSpPr>
          <p:cNvPr id="14" name="Straight Connector 13">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F1AAE7F-A592-E74A-A056-F5261732F361}"/>
              </a:ext>
            </a:extLst>
          </p:cNvPr>
          <p:cNvSpPr>
            <a:spLocks noGrp="1"/>
          </p:cNvSpPr>
          <p:nvPr>
            <p:ph idx="1"/>
          </p:nvPr>
        </p:nvSpPr>
        <p:spPr>
          <a:xfrm>
            <a:off x="5155379" y="1065862"/>
            <a:ext cx="5744685" cy="4726276"/>
          </a:xfrm>
        </p:spPr>
        <p:txBody>
          <a:bodyPr anchor="ctr">
            <a:noAutofit/>
          </a:bodyPr>
          <a:lstStyle/>
          <a:p>
            <a:pPr marL="0" indent="0">
              <a:buNone/>
            </a:pPr>
            <a:r>
              <a:rPr lang="en-US" sz="1600" dirty="0"/>
              <a:t>Piergiorgio Pepe, ETHICS member, Quantum Ethics, Sciences Po</a:t>
            </a:r>
            <a:endParaRPr lang="en-GB" sz="1600" dirty="0">
              <a:solidFill>
                <a:srgbClr val="FFFFFF"/>
              </a:solidFill>
            </a:endParaRPr>
          </a:p>
        </p:txBody>
      </p:sp>
    </p:spTree>
    <p:extLst>
      <p:ext uri="{BB962C8B-B14F-4D97-AF65-F5344CB8AC3E}">
        <p14:creationId xmlns:p14="http://schemas.microsoft.com/office/powerpoint/2010/main" val="426843860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FA4384C-2F9C-204D-8A0B-A249E4C1182B}"/>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4" name="Title 3">
            <a:extLst>
              <a:ext uri="{FF2B5EF4-FFF2-40B4-BE49-F238E27FC236}">
                <a16:creationId xmlns:a16="http://schemas.microsoft.com/office/drawing/2014/main" id="{9F48EDBD-8C95-FC4B-A182-E7A121098634}"/>
              </a:ext>
            </a:extLst>
          </p:cNvPr>
          <p:cNvSpPr>
            <a:spLocks noGrp="1"/>
          </p:cNvSpPr>
          <p:nvPr>
            <p:ph type="title"/>
          </p:nvPr>
        </p:nvSpPr>
        <p:spPr>
          <a:xfrm>
            <a:off x="838201" y="1065862"/>
            <a:ext cx="3313164" cy="4726276"/>
          </a:xfrm>
        </p:spPr>
        <p:txBody>
          <a:bodyPr>
            <a:normAutofit/>
          </a:bodyPr>
          <a:lstStyle/>
          <a:p>
            <a:pPr algn="r"/>
            <a:r>
              <a:rPr lang="en-GB" sz="4000" dirty="0">
                <a:solidFill>
                  <a:srgbClr val="FFFFFF"/>
                </a:solidFill>
              </a:rPr>
              <a:t>E</a:t>
            </a:r>
            <a:r>
              <a:rPr lang="fr-FR" sz="4000" dirty="0">
                <a:solidFill>
                  <a:srgbClr val="FFFFFF"/>
                </a:solidFill>
              </a:rPr>
              <a:t>LEVATING COMPANY CULTURE </a:t>
            </a:r>
            <a:endParaRPr lang="en-GB" sz="4000" dirty="0">
              <a:solidFill>
                <a:srgbClr val="FFFFFF"/>
              </a:solidFill>
            </a:endParaRP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574FC5AA-8415-C347-89C5-C9F9E4746A4E}"/>
              </a:ext>
            </a:extLst>
          </p:cNvPr>
          <p:cNvSpPr>
            <a:spLocks noGrp="1"/>
          </p:cNvSpPr>
          <p:nvPr>
            <p:ph idx="1"/>
          </p:nvPr>
        </p:nvSpPr>
        <p:spPr>
          <a:xfrm>
            <a:off x="5155379" y="1065862"/>
            <a:ext cx="5744685" cy="4726276"/>
          </a:xfrm>
        </p:spPr>
        <p:txBody>
          <a:bodyPr anchor="ctr">
            <a:noAutofit/>
          </a:bodyPr>
          <a:lstStyle/>
          <a:p>
            <a:r>
              <a:rPr lang="en-US" sz="1800" dirty="0"/>
              <a:t>Introduction of the Fresenius case: </a:t>
            </a:r>
            <a:r>
              <a:rPr lang="en-US" sz="1800" dirty="0" err="1"/>
              <a:t>Piergiorgio</a:t>
            </a:r>
            <a:r>
              <a:rPr lang="en-US" sz="1800" dirty="0"/>
              <a:t> Pepe, ETHICS member, Quantum Ethics, Sciences Po</a:t>
            </a:r>
          </a:p>
          <a:p>
            <a:r>
              <a:rPr lang="en-US" sz="1800" dirty="0"/>
              <a:t>Guiding cultural change in Compliance &amp; Ethics: Beatrice Bauer, Associate Professor of Practice of Leadership, Organization &amp; Human Resources, SDA Bocconi School of Management </a:t>
            </a:r>
          </a:p>
          <a:p>
            <a:r>
              <a:rPr lang="en-US" sz="1800" dirty="0"/>
              <a:t>Culture - alternative training models: </a:t>
            </a:r>
            <a:r>
              <a:rPr lang="en-US" sz="1800" dirty="0" err="1"/>
              <a:t>Nadège</a:t>
            </a:r>
            <a:r>
              <a:rPr lang="en-US" sz="1800" dirty="0"/>
              <a:t> Rochel, Global Compliance Manager, Hollister </a:t>
            </a:r>
          </a:p>
          <a:p>
            <a:r>
              <a:rPr lang="en-US" sz="1800" dirty="0"/>
              <a:t>Q&amp;A Session</a:t>
            </a:r>
          </a:p>
          <a:p>
            <a:r>
              <a:rPr lang="en-US" sz="1800" dirty="0"/>
              <a:t>Bad culture, a breeding ground for corrupt schemes: Guido Palazzo, Professor of Business Ethics, Lausanne University  (tomorrow at 9am)</a:t>
            </a:r>
          </a:p>
        </p:txBody>
      </p:sp>
    </p:spTree>
    <p:extLst>
      <p:ext uri="{BB962C8B-B14F-4D97-AF65-F5344CB8AC3E}">
        <p14:creationId xmlns:p14="http://schemas.microsoft.com/office/powerpoint/2010/main" val="13556831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094A-891A-CD4E-A806-28EFD8C27534}"/>
              </a:ext>
            </a:extLst>
          </p:cNvPr>
          <p:cNvSpPr>
            <a:spLocks noGrp="1"/>
          </p:cNvSpPr>
          <p:nvPr>
            <p:ph type="ctrTitle"/>
          </p:nvPr>
        </p:nvSpPr>
        <p:spPr>
          <a:xfrm>
            <a:off x="433136" y="5091762"/>
            <a:ext cx="7834193" cy="1264588"/>
          </a:xfrm>
          <a:prstGeom prst="ellipse">
            <a:avLst/>
          </a:prstGeom>
        </p:spPr>
        <p:txBody>
          <a:bodyPr vert="horz" lIns="91440" tIns="45720" rIns="91440" bIns="45720" rtlCol="0" anchor="ctr">
            <a:normAutofit/>
          </a:bodyPr>
          <a:lstStyle/>
          <a:p>
            <a:pPr algn="r" defTabSz="914400"/>
            <a:r>
              <a:rPr lang="en-US" sz="3800" b="1" kern="1200" dirty="0">
                <a:latin typeface="+mj-lt"/>
                <a:ea typeface="+mj-ea"/>
                <a:cs typeface="+mj-cs"/>
              </a:rPr>
              <a:t>Fresenius 2019 FCPA Case</a:t>
            </a:r>
          </a:p>
        </p:txBody>
      </p:sp>
      <p:pic>
        <p:nvPicPr>
          <p:cNvPr id="3" name="Picture 2">
            <a:extLst>
              <a:ext uri="{FF2B5EF4-FFF2-40B4-BE49-F238E27FC236}">
                <a16:creationId xmlns:a16="http://schemas.microsoft.com/office/drawing/2014/main" id="{69331256-593C-D347-A4B5-8E1C9F1B31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83" y="10"/>
            <a:ext cx="12192000" cy="4571990"/>
          </a:xfrm>
          <a:prstGeom prst="rect">
            <a:avLst/>
          </a:prstGeom>
        </p:spPr>
      </p:pic>
      <p:cxnSp>
        <p:nvCxnSpPr>
          <p:cNvPr id="16" name="Straight Connector 15">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64769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9354E3-FFD0-3046-AD83-C8976C2F1CEF}"/>
              </a:ext>
            </a:extLst>
          </p:cNvPr>
          <p:cNvPicPr>
            <a:picLocks noChangeAspect="1"/>
          </p:cNvPicPr>
          <p:nvPr/>
        </p:nvPicPr>
        <p:blipFill rotWithShape="1">
          <a:blip r:embed="rId2"/>
          <a:srcRect/>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C398D9A8-C6E4-924A-A1B1-0B47DCEADA43}"/>
              </a:ext>
            </a:extLst>
          </p:cNvPr>
          <p:cNvSpPr>
            <a:spLocks noGrp="1"/>
          </p:cNvSpPr>
          <p:nvPr>
            <p:ph type="title"/>
          </p:nvPr>
        </p:nvSpPr>
        <p:spPr>
          <a:xfrm>
            <a:off x="709448" y="1913950"/>
            <a:ext cx="4204137" cy="1342754"/>
          </a:xfrm>
        </p:spPr>
        <p:txBody>
          <a:bodyPr>
            <a:normAutofit/>
          </a:bodyPr>
          <a:lstStyle/>
          <a:p>
            <a:pPr algn="ctr"/>
            <a:r>
              <a:rPr lang="en-GB" sz="3600" dirty="0"/>
              <a:t>Why the Fresenius Case?</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ED7E030-71FB-944E-B609-F23FF4E3FCD5}"/>
              </a:ext>
            </a:extLst>
          </p:cNvPr>
          <p:cNvSpPr>
            <a:spLocks noGrp="1"/>
          </p:cNvSpPr>
          <p:nvPr>
            <p:ph idx="1"/>
          </p:nvPr>
        </p:nvSpPr>
        <p:spPr>
          <a:xfrm>
            <a:off x="525516" y="3417573"/>
            <a:ext cx="4593021" cy="2619839"/>
          </a:xfrm>
        </p:spPr>
        <p:txBody>
          <a:bodyPr anchor="ctr">
            <a:normAutofit/>
          </a:bodyPr>
          <a:lstStyle/>
          <a:p>
            <a:r>
              <a:rPr lang="en-GB" sz="1800" dirty="0"/>
              <a:t>Recent case</a:t>
            </a:r>
          </a:p>
          <a:p>
            <a:r>
              <a:rPr lang="en-GB" sz="1800" dirty="0"/>
              <a:t>Providing clear indication of the key role of company culture in compliance issues</a:t>
            </a:r>
          </a:p>
          <a:p>
            <a:r>
              <a:rPr lang="en-GB" sz="1800" dirty="0"/>
              <a:t>Helping reflect upon some of the key challenges that Ethics and Compliance officers may face</a:t>
            </a:r>
          </a:p>
          <a:p>
            <a:r>
              <a:rPr lang="en-GB" sz="1800" dirty="0"/>
              <a:t>Helpful introduction to today’s session on E</a:t>
            </a:r>
            <a:r>
              <a:rPr lang="fr-FR" sz="1800" dirty="0"/>
              <a:t>LEVATING COMPANY CULTURE </a:t>
            </a:r>
          </a:p>
          <a:p>
            <a:endParaRPr lang="en-GB" sz="1800" dirty="0"/>
          </a:p>
        </p:txBody>
      </p:sp>
    </p:spTree>
    <p:extLst>
      <p:ext uri="{BB962C8B-B14F-4D97-AF65-F5344CB8AC3E}">
        <p14:creationId xmlns:p14="http://schemas.microsoft.com/office/powerpoint/2010/main" val="410870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1"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tanding in a room&#10;&#10;Description automatically generated">
            <a:extLst>
              <a:ext uri="{FF2B5EF4-FFF2-40B4-BE49-F238E27FC236}">
                <a16:creationId xmlns:a16="http://schemas.microsoft.com/office/drawing/2014/main" id="{EE724C72-9BEB-2A4C-AB80-2084449ABCB2}"/>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E7656907-7025-3348-B2E8-B08499898FE4}"/>
              </a:ext>
            </a:extLst>
          </p:cNvPr>
          <p:cNvSpPr>
            <a:spLocks noGrp="1"/>
          </p:cNvSpPr>
          <p:nvPr>
            <p:ph type="title"/>
          </p:nvPr>
        </p:nvSpPr>
        <p:spPr>
          <a:xfrm>
            <a:off x="838201" y="1065862"/>
            <a:ext cx="3313164" cy="4726276"/>
          </a:xfrm>
        </p:spPr>
        <p:txBody>
          <a:bodyPr>
            <a:normAutofit/>
          </a:bodyPr>
          <a:lstStyle/>
          <a:p>
            <a:pPr algn="r"/>
            <a:r>
              <a:rPr lang="en-GB" sz="4000" dirty="0">
                <a:solidFill>
                  <a:srgbClr val="FFFFFF"/>
                </a:solidFill>
              </a:rPr>
              <a:t>Fresenius case 2019: Outline </a:t>
            </a:r>
          </a:p>
        </p:txBody>
      </p:sp>
      <p:cxnSp>
        <p:nvCxnSpPr>
          <p:cNvPr id="7"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F1AAE7F-A592-E74A-A056-F5261732F361}"/>
              </a:ext>
            </a:extLst>
          </p:cNvPr>
          <p:cNvSpPr>
            <a:spLocks noGrp="1"/>
          </p:cNvSpPr>
          <p:nvPr>
            <p:ph idx="1"/>
          </p:nvPr>
        </p:nvSpPr>
        <p:spPr>
          <a:xfrm>
            <a:off x="5155379" y="1065862"/>
            <a:ext cx="5744685" cy="4726276"/>
          </a:xfrm>
        </p:spPr>
        <p:txBody>
          <a:bodyPr anchor="ctr">
            <a:normAutofit/>
          </a:bodyPr>
          <a:lstStyle/>
          <a:p>
            <a:r>
              <a:rPr lang="en-GB" sz="2200" dirty="0">
                <a:solidFill>
                  <a:srgbClr val="FFFFFF"/>
                </a:solidFill>
              </a:rPr>
              <a:t>Case Outline</a:t>
            </a:r>
          </a:p>
          <a:p>
            <a:r>
              <a:rPr lang="en-GB" sz="2200" dirty="0"/>
              <a:t>The Basic Breaches</a:t>
            </a:r>
          </a:p>
          <a:p>
            <a:r>
              <a:rPr lang="en-GB" sz="2200" dirty="0">
                <a:solidFill>
                  <a:srgbClr val="FFFFFF"/>
                </a:solidFill>
              </a:rPr>
              <a:t>Some Concrete Examples of Problematic Culture</a:t>
            </a:r>
          </a:p>
          <a:p>
            <a:r>
              <a:rPr lang="en-GB" sz="2200" dirty="0">
                <a:solidFill>
                  <a:srgbClr val="FFFFFF"/>
                </a:solidFill>
              </a:rPr>
              <a:t>The Cultural Root Cause Analysis</a:t>
            </a:r>
          </a:p>
          <a:p>
            <a:r>
              <a:rPr lang="en-GB" sz="2200" dirty="0">
                <a:solidFill>
                  <a:srgbClr val="FFFFFF"/>
                </a:solidFill>
              </a:rPr>
              <a:t> Conclusions</a:t>
            </a:r>
          </a:p>
        </p:txBody>
      </p:sp>
    </p:spTree>
    <p:extLst>
      <p:ext uri="{BB962C8B-B14F-4D97-AF65-F5344CB8AC3E}">
        <p14:creationId xmlns:p14="http://schemas.microsoft.com/office/powerpoint/2010/main" val="364827573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A42D78D-11E6-9F4D-BD12-297594C49224}"/>
              </a:ext>
            </a:extLst>
          </p:cNvPr>
          <p:cNvPicPr>
            <a:picLocks noChangeAspect="1"/>
          </p:cNvPicPr>
          <p:nvPr/>
        </p:nvPicPr>
        <p:blipFill rotWithShape="1">
          <a:blip r:embed="rId2" cstate="screen">
            <a:alphaModFix amt="35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E7656907-7025-3348-B2E8-B08499898FE4}"/>
              </a:ext>
            </a:extLst>
          </p:cNvPr>
          <p:cNvSpPr>
            <a:spLocks noGrp="1"/>
          </p:cNvSpPr>
          <p:nvPr>
            <p:ph type="title"/>
          </p:nvPr>
        </p:nvSpPr>
        <p:spPr>
          <a:xfrm>
            <a:off x="838201" y="1065862"/>
            <a:ext cx="3313164" cy="4726276"/>
          </a:xfrm>
        </p:spPr>
        <p:txBody>
          <a:bodyPr>
            <a:normAutofit/>
          </a:bodyPr>
          <a:lstStyle/>
          <a:p>
            <a:pPr algn="r"/>
            <a:r>
              <a:rPr lang="en-GB" sz="4000" dirty="0">
                <a:solidFill>
                  <a:srgbClr val="FFFFFF"/>
                </a:solidFill>
              </a:rPr>
              <a:t>Fresenius case 2019: Outline </a:t>
            </a:r>
          </a:p>
        </p:txBody>
      </p:sp>
      <p:cxnSp>
        <p:nvCxnSpPr>
          <p:cNvPr id="14" name="Straight Connector 13">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F1AAE7F-A592-E74A-A056-F5261732F361}"/>
              </a:ext>
            </a:extLst>
          </p:cNvPr>
          <p:cNvSpPr>
            <a:spLocks noGrp="1"/>
          </p:cNvSpPr>
          <p:nvPr>
            <p:ph idx="1"/>
          </p:nvPr>
        </p:nvSpPr>
        <p:spPr>
          <a:xfrm>
            <a:off x="5155379" y="1065862"/>
            <a:ext cx="5744685" cy="4726276"/>
          </a:xfrm>
        </p:spPr>
        <p:txBody>
          <a:bodyPr anchor="ctr">
            <a:noAutofit/>
          </a:bodyPr>
          <a:lstStyle/>
          <a:p>
            <a:endParaRPr lang="en-GB" sz="2200" dirty="0">
              <a:solidFill>
                <a:srgbClr val="FFFFFF"/>
              </a:solidFill>
            </a:endParaRPr>
          </a:p>
          <a:p>
            <a:pPr fontAlgn="base"/>
            <a:r>
              <a:rPr lang="en-GB" sz="2200" dirty="0">
                <a:solidFill>
                  <a:srgbClr val="FFFFFF"/>
                </a:solidFill>
              </a:rPr>
              <a:t>Fresenius is the German-based largest provider of dialysis products in the world. </a:t>
            </a:r>
          </a:p>
          <a:p>
            <a:pPr fontAlgn="base"/>
            <a:r>
              <a:rPr lang="en-GB" sz="2200" dirty="0">
                <a:solidFill>
                  <a:srgbClr val="FFFFFF"/>
                </a:solidFill>
              </a:rPr>
              <a:t>In March 2019, the SEC issued a order: Fresenius settled to pay $230 million to resolve investigations related to FCPA violations for nearly a decade in Africa, the Balkans, China, Mexico, Middle-East and Spain.</a:t>
            </a:r>
          </a:p>
          <a:p>
            <a:pPr fontAlgn="base"/>
            <a:r>
              <a:rPr lang="en-GB" sz="2200" dirty="0">
                <a:solidFill>
                  <a:srgbClr val="FFFFFF"/>
                </a:solidFill>
              </a:rPr>
              <a:t>FCPA applied as Fresenius is on the NY Stock Exchange and </a:t>
            </a:r>
            <a:r>
              <a:rPr lang="en-GB" sz="2200" dirty="0"/>
              <a:t>employees and agents used the “means and instrumentalities of US interstate commerce”, e.g. email accounts hosted in the US.</a:t>
            </a:r>
            <a:endParaRPr lang="en-GB" sz="2200" dirty="0">
              <a:solidFill>
                <a:srgbClr val="FFFFFF"/>
              </a:solidFill>
            </a:endParaRPr>
          </a:p>
        </p:txBody>
      </p:sp>
    </p:spTree>
    <p:extLst>
      <p:ext uri="{BB962C8B-B14F-4D97-AF65-F5344CB8AC3E}">
        <p14:creationId xmlns:p14="http://schemas.microsoft.com/office/powerpoint/2010/main" val="18463876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56A739-9385-414B-B9C1-44E546DC9B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BDD0A40A-E9FF-DD47-81B4-8B2BF72A77D0}"/>
              </a:ext>
            </a:extLst>
          </p:cNvPr>
          <p:cNvSpPr>
            <a:spLocks noGrp="1"/>
          </p:cNvSpPr>
          <p:nvPr>
            <p:ph type="title"/>
          </p:nvPr>
        </p:nvSpPr>
        <p:spPr>
          <a:xfrm>
            <a:off x="709448" y="1913950"/>
            <a:ext cx="4204137" cy="1342754"/>
          </a:xfrm>
        </p:spPr>
        <p:txBody>
          <a:bodyPr>
            <a:normAutofit/>
          </a:bodyPr>
          <a:lstStyle/>
          <a:p>
            <a:pPr algn="ctr"/>
            <a:r>
              <a:rPr lang="en-GB" sz="3600" dirty="0"/>
              <a:t>The Basic Breaches</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CE55C5B-2099-6944-9A78-E876C13EDCFA}"/>
              </a:ext>
            </a:extLst>
          </p:cNvPr>
          <p:cNvSpPr>
            <a:spLocks noGrp="1"/>
          </p:cNvSpPr>
          <p:nvPr>
            <p:ph idx="1"/>
          </p:nvPr>
        </p:nvSpPr>
        <p:spPr>
          <a:xfrm>
            <a:off x="525516" y="3417573"/>
            <a:ext cx="4593021" cy="2619839"/>
          </a:xfrm>
        </p:spPr>
        <p:txBody>
          <a:bodyPr anchor="ctr">
            <a:normAutofit/>
          </a:bodyPr>
          <a:lstStyle/>
          <a:p>
            <a:pPr marL="0" indent="0">
              <a:buNone/>
            </a:pPr>
            <a:r>
              <a:rPr lang="en-GB" sz="2000" dirty="0"/>
              <a:t>Fresenius failed to have </a:t>
            </a:r>
            <a:r>
              <a:rPr lang="en-GB" sz="2000" b="1" dirty="0"/>
              <a:t>sufficient internal accounting controls </a:t>
            </a:r>
            <a:r>
              <a:rPr lang="en-GB" sz="2000" dirty="0"/>
              <a:t>and made </a:t>
            </a:r>
            <a:r>
              <a:rPr lang="en-GB" sz="2000" b="1" dirty="0"/>
              <a:t>improper payments</a:t>
            </a:r>
            <a:r>
              <a:rPr lang="en-GB" sz="2000" dirty="0"/>
              <a:t> through a variety of schemes, including using </a:t>
            </a:r>
            <a:r>
              <a:rPr lang="en-GB" sz="2000" b="1" dirty="0"/>
              <a:t>sham consulting </a:t>
            </a:r>
            <a:r>
              <a:rPr lang="en-GB" sz="2000" dirty="0"/>
              <a:t>contracts, </a:t>
            </a:r>
            <a:r>
              <a:rPr lang="en-GB" sz="2000" b="1" dirty="0"/>
              <a:t>falsifying documents</a:t>
            </a:r>
            <a:r>
              <a:rPr lang="en-GB" sz="2000" dirty="0"/>
              <a:t>, and funnelling bribes through a system of </a:t>
            </a:r>
            <a:r>
              <a:rPr lang="en-GB" sz="2000" b="1" dirty="0"/>
              <a:t>third-party intermediaries</a:t>
            </a:r>
            <a:r>
              <a:rPr lang="en-GB" sz="2000" dirty="0"/>
              <a:t>.  </a:t>
            </a:r>
          </a:p>
          <a:p>
            <a:endParaRPr lang="en-GB" sz="2000" dirty="0"/>
          </a:p>
        </p:txBody>
      </p:sp>
    </p:spTree>
    <p:extLst>
      <p:ext uri="{BB962C8B-B14F-4D97-AF65-F5344CB8AC3E}">
        <p14:creationId xmlns:p14="http://schemas.microsoft.com/office/powerpoint/2010/main" val="1742010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6A6FD40-F95C-F848-A3A5-1A2AB75B2EB0}"/>
              </a:ext>
            </a:extLst>
          </p:cNvPr>
          <p:cNvPicPr>
            <a:picLocks noChangeAspect="1"/>
          </p:cNvPicPr>
          <p:nvPr/>
        </p:nvPicPr>
        <p:blipFill rotWithShape="1">
          <a:blip r:embed="rId2" cstate="screen">
            <a:alphaModFix amt="42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2901537" y="0"/>
            <a:ext cx="6096001" cy="6858000"/>
          </a:xfrm>
          <a:prstGeom prst="rect">
            <a:avLst/>
          </a:prstGeom>
        </p:spPr>
      </p:pic>
      <p:sp>
        <p:nvSpPr>
          <p:cNvPr id="5" name="Content Placeholder 4">
            <a:extLst>
              <a:ext uri="{FF2B5EF4-FFF2-40B4-BE49-F238E27FC236}">
                <a16:creationId xmlns:a16="http://schemas.microsoft.com/office/drawing/2014/main" id="{2689777D-640C-8643-A2B6-7AAB6FF3C545}"/>
              </a:ext>
            </a:extLst>
          </p:cNvPr>
          <p:cNvSpPr>
            <a:spLocks noGrp="1"/>
          </p:cNvSpPr>
          <p:nvPr>
            <p:ph sz="half" idx="1"/>
          </p:nvPr>
        </p:nvSpPr>
        <p:spPr>
          <a:xfrm>
            <a:off x="457200" y="1321125"/>
            <a:ext cx="5181600" cy="4351338"/>
          </a:xfrm>
        </p:spPr>
        <p:txBody>
          <a:bodyPr anchor="ctr">
            <a:normAutofit/>
          </a:bodyPr>
          <a:lstStyle/>
          <a:p>
            <a:pPr marL="0" indent="0" algn="ctr">
              <a:buNone/>
            </a:pPr>
            <a:r>
              <a:rPr lang="en-GB" sz="2400" dirty="0">
                <a:solidFill>
                  <a:schemeClr val="bg1"/>
                </a:solidFill>
              </a:rPr>
              <a:t>“Failure to address the corruption risks in its growing business allowed complicit managers to engage in bribery schemes that went undetected for more than a decade,” said Charles Cain, Chief of the FCPA Unit.  “As companies expand their business, their internal accounting controls and compliance programs must keep up.”</a:t>
            </a:r>
          </a:p>
          <a:p>
            <a:endParaRPr lang="en-GB" sz="2400" dirty="0"/>
          </a:p>
        </p:txBody>
      </p:sp>
      <p:sp>
        <p:nvSpPr>
          <p:cNvPr id="6" name="Content Placeholder 5">
            <a:extLst>
              <a:ext uri="{FF2B5EF4-FFF2-40B4-BE49-F238E27FC236}">
                <a16:creationId xmlns:a16="http://schemas.microsoft.com/office/drawing/2014/main" id="{DD230E2C-E26E-0243-9EB8-B8B0701B8F3B}"/>
              </a:ext>
            </a:extLst>
          </p:cNvPr>
          <p:cNvSpPr>
            <a:spLocks noGrp="1"/>
          </p:cNvSpPr>
          <p:nvPr>
            <p:ph sz="half" idx="2"/>
          </p:nvPr>
        </p:nvSpPr>
        <p:spPr>
          <a:xfrm>
            <a:off x="6553200" y="1321125"/>
            <a:ext cx="5181600" cy="4351338"/>
          </a:xfrm>
        </p:spPr>
        <p:txBody>
          <a:bodyPr vert="horz" lIns="91440" tIns="45720" rIns="91440" bIns="45720" rtlCol="0" anchor="ctr">
            <a:normAutofit/>
          </a:bodyPr>
          <a:lstStyle/>
          <a:p>
            <a:pPr marL="0" indent="0" algn="ctr">
              <a:buNone/>
            </a:pPr>
            <a:r>
              <a:rPr lang="en-GB" sz="2400" dirty="0">
                <a:solidFill>
                  <a:schemeClr val="bg1"/>
                </a:solidFill>
              </a:rPr>
              <a:t>“By engaging in widespread bribery schemes across multiple countries, the company prioritized profits over compliance in its dealings with foreign government officials,” said Tracy Price, Deputy Chief of the SEC Enforcement Division’s FCPA Unit.</a:t>
            </a:r>
          </a:p>
          <a:p>
            <a:pPr marL="0" indent="0">
              <a:buNone/>
            </a:pPr>
            <a:endParaRPr lang="en-GB" sz="2400" dirty="0">
              <a:solidFill>
                <a:schemeClr val="bg1"/>
              </a:solidFill>
            </a:endParaRPr>
          </a:p>
        </p:txBody>
      </p:sp>
    </p:spTree>
    <p:extLst>
      <p:ext uri="{BB962C8B-B14F-4D97-AF65-F5344CB8AC3E}">
        <p14:creationId xmlns:p14="http://schemas.microsoft.com/office/powerpoint/2010/main" val="346792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85FAC63-4FF5-B34C-BD99-C44FBA380AEB}"/>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b="-1"/>
          <a:stretch/>
        </p:blipFill>
        <p:spPr>
          <a:xfrm>
            <a:off x="20" y="1"/>
            <a:ext cx="12191980" cy="6857999"/>
          </a:xfrm>
          <a:prstGeom prst="rect">
            <a:avLst/>
          </a:prstGeom>
        </p:spPr>
      </p:pic>
      <p:sp>
        <p:nvSpPr>
          <p:cNvPr id="2" name="Title 1">
            <a:extLst>
              <a:ext uri="{FF2B5EF4-FFF2-40B4-BE49-F238E27FC236}">
                <a16:creationId xmlns:a16="http://schemas.microsoft.com/office/drawing/2014/main" id="{8E5771F8-89E1-284E-8E03-12A85EF8FA31}"/>
              </a:ext>
            </a:extLst>
          </p:cNvPr>
          <p:cNvSpPr>
            <a:spLocks noGrp="1"/>
          </p:cNvSpPr>
          <p:nvPr>
            <p:ph type="title"/>
          </p:nvPr>
        </p:nvSpPr>
        <p:spPr>
          <a:xfrm>
            <a:off x="838201" y="1065862"/>
            <a:ext cx="3313164" cy="4726276"/>
          </a:xfrm>
        </p:spPr>
        <p:txBody>
          <a:bodyPr>
            <a:normAutofit/>
          </a:bodyPr>
          <a:lstStyle/>
          <a:p>
            <a:pPr algn="r"/>
            <a:r>
              <a:rPr lang="en-GB" sz="4000" dirty="0">
                <a:solidFill>
                  <a:srgbClr val="FFFFFF"/>
                </a:solidFill>
              </a:rPr>
              <a:t>Saudi Arabia</a:t>
            </a:r>
          </a:p>
        </p:txBody>
      </p:sp>
      <p:cxnSp>
        <p:nvCxnSpPr>
          <p:cNvPr id="40"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A9C185B-4283-7E4C-A37B-41073EA683C7}"/>
              </a:ext>
            </a:extLst>
          </p:cNvPr>
          <p:cNvSpPr>
            <a:spLocks noGrp="1"/>
          </p:cNvSpPr>
          <p:nvPr>
            <p:ph idx="1"/>
          </p:nvPr>
        </p:nvSpPr>
        <p:spPr>
          <a:xfrm>
            <a:off x="5155379" y="1065862"/>
            <a:ext cx="5744685" cy="4726276"/>
          </a:xfrm>
        </p:spPr>
        <p:txBody>
          <a:bodyPr anchor="ctr">
            <a:normAutofit/>
          </a:bodyPr>
          <a:lstStyle/>
          <a:p>
            <a:r>
              <a:rPr lang="en-GB" sz="1900" dirty="0">
                <a:solidFill>
                  <a:srgbClr val="FFFFFF"/>
                </a:solidFill>
              </a:rPr>
              <a:t>Fresenius knew of the local high risks, but failed to ensure that sufficient controls were in place. </a:t>
            </a:r>
          </a:p>
          <a:p>
            <a:r>
              <a:rPr lang="en-GB" sz="1900" dirty="0">
                <a:solidFill>
                  <a:srgbClr val="FFFFFF"/>
                </a:solidFill>
              </a:rPr>
              <a:t>Fresenius also failed to assign a compliance officer to the region. </a:t>
            </a:r>
          </a:p>
          <a:p>
            <a:r>
              <a:rPr lang="en-GB" sz="1900" dirty="0">
                <a:solidFill>
                  <a:srgbClr val="FFFFFF"/>
                </a:solidFill>
              </a:rPr>
              <a:t>In 2009, German HQ received reports from Saudi finance that the local GM submitted false invoices and knew of improper marketing and travel expenditures. This continued until late 2012 when remediation was first initiated. The GM was terminated in 2013. </a:t>
            </a:r>
          </a:p>
          <a:p>
            <a:r>
              <a:rPr lang="en-GB" sz="1900" dirty="0">
                <a:solidFill>
                  <a:srgbClr val="FFFFFF"/>
                </a:solidFill>
              </a:rPr>
              <a:t>Many documents were altered, destroyed and falsified. The falsification and destruction of records intensified once the internal investigation began. </a:t>
            </a:r>
          </a:p>
        </p:txBody>
      </p:sp>
    </p:spTree>
    <p:extLst>
      <p:ext uri="{BB962C8B-B14F-4D97-AF65-F5344CB8AC3E}">
        <p14:creationId xmlns:p14="http://schemas.microsoft.com/office/powerpoint/2010/main" val="11435303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1155</Words>
  <Application>Microsoft Office PowerPoint</Application>
  <PresentationFormat>Grand écran</PresentationFormat>
  <Paragraphs>69</Paragraphs>
  <Slides>16</Slides>
  <Notes>0</Notes>
  <HiddenSlides>0</HiddenSlides>
  <MMClips>0</MMClips>
  <ScaleCrop>false</ScaleCrop>
  <HeadingPairs>
    <vt:vector size="6" baseType="variant">
      <vt:variant>
        <vt:lpstr>Polices utilisées</vt:lpstr>
      </vt:variant>
      <vt:variant>
        <vt:i4>3</vt:i4>
      </vt:variant>
      <vt:variant>
        <vt:lpstr>Thème</vt:lpstr>
      </vt:variant>
      <vt:variant>
        <vt:i4>2</vt:i4>
      </vt:variant>
      <vt:variant>
        <vt:lpstr>Titres des diapositives</vt:lpstr>
      </vt:variant>
      <vt:variant>
        <vt:i4>16</vt:i4>
      </vt:variant>
    </vt:vector>
  </HeadingPairs>
  <TitlesOfParts>
    <vt:vector size="21" baseType="lpstr">
      <vt:lpstr>Arial</vt:lpstr>
      <vt:lpstr>Calibri</vt:lpstr>
      <vt:lpstr>Calibri Light</vt:lpstr>
      <vt:lpstr>Office Theme</vt:lpstr>
      <vt:lpstr>2_Office Theme</vt:lpstr>
      <vt:lpstr>ELEVATING COMPANY CULTURE </vt:lpstr>
      <vt:lpstr>ELEVATING COMPANY CULTURE </vt:lpstr>
      <vt:lpstr>Fresenius 2019 FCPA Case</vt:lpstr>
      <vt:lpstr>Why the Fresenius Case?</vt:lpstr>
      <vt:lpstr>Fresenius case 2019: Outline </vt:lpstr>
      <vt:lpstr>Fresenius case 2019: Outline </vt:lpstr>
      <vt:lpstr>The Basic Breaches</vt:lpstr>
      <vt:lpstr>Présentation PowerPoint</vt:lpstr>
      <vt:lpstr>Saudi Arabia</vt:lpstr>
      <vt:lpstr>Morocco</vt:lpstr>
      <vt:lpstr>Angola</vt:lpstr>
      <vt:lpstr>Spain:  Audit Ignored </vt:lpstr>
      <vt:lpstr>Mexico</vt:lpstr>
      <vt:lpstr>A Potential Root Cause Analysis</vt:lpstr>
      <vt:lpstr>Conclusions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ELEVATING COMPANY CULTURE </dc:title>
  <dc:creator>Piergiorgio Pepe</dc:creator>
  <cp:lastModifiedBy>Admin</cp:lastModifiedBy>
  <cp:revision>2</cp:revision>
  <dcterms:created xsi:type="dcterms:W3CDTF">2019-11-20T06:17:15Z</dcterms:created>
  <dcterms:modified xsi:type="dcterms:W3CDTF">2019-11-20T07:55:18Z</dcterms:modified>
</cp:coreProperties>
</file>